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png" ContentType="image/png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3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5" r:id="rId2"/>
    <p:sldId id="309" r:id="rId3"/>
    <p:sldId id="259" r:id="rId4"/>
    <p:sldId id="315" r:id="rId5"/>
    <p:sldId id="310" r:id="rId6"/>
    <p:sldId id="324" r:id="rId7"/>
    <p:sldId id="320" r:id="rId8"/>
    <p:sldId id="261" r:id="rId9"/>
    <p:sldId id="330" r:id="rId10"/>
    <p:sldId id="311" r:id="rId11"/>
    <p:sldId id="327" r:id="rId12"/>
    <p:sldId id="328" r:id="rId13"/>
    <p:sldId id="329" r:id="rId14"/>
    <p:sldId id="331" r:id="rId15"/>
    <p:sldId id="332" r:id="rId16"/>
  </p:sldIdLst>
  <p:sldSz cx="9144000" cy="6858000" type="screen4x3"/>
  <p:notesSz cx="6797675" cy="9928225"/>
  <p:custDataLst>
    <p:tags r:id="rId1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8">
          <p15:clr>
            <a:srgbClr val="A4A3A4"/>
          </p15:clr>
        </p15:guide>
        <p15:guide id="2" pos="21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7676"/>
    <a:srgbClr val="BCBCBC"/>
    <a:srgbClr val="F21C0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0122" autoAdjust="0"/>
    <p:restoredTop sz="94660" autoAdjust="0"/>
  </p:normalViewPr>
  <p:slideViewPr>
    <p:cSldViewPr>
      <p:cViewPr>
        <p:scale>
          <a:sx n="100" d="100"/>
          <a:sy n="100" d="100"/>
        </p:scale>
        <p:origin x="2856" y="736"/>
      </p:cViewPr>
      <p:guideLst>
        <p:guide orient="horz" pos="848"/>
        <p:guide pos="21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814" y="-102"/>
      </p:cViewPr>
      <p:guideLst>
        <p:guide orient="horz" pos="3127"/>
        <p:guide pos="2142"/>
      </p:guideLst>
    </p:cSldViewPr>
  </p:notesViewPr>
  <p:gridSpacing cx="50800" cy="50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tags" Target="tags/tag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74563-04DD-4728-8CC2-AD790F9B42D8}" type="datetimeFigureOut">
              <a:rPr lang="de-DE" sz="600" smtClean="0">
                <a:latin typeface="Arial" pitchFamily="34" charset="0"/>
                <a:cs typeface="Arial" pitchFamily="34" charset="0"/>
              </a:rPr>
              <a:pPr/>
              <a:t>13.03.17</a:t>
            </a:fld>
            <a:endParaRPr lang="de-DE"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C5C09-A086-41B5-AB93-0D519CF90B74}" type="slidenum">
              <a:rPr lang="de-DE" sz="600" smtClean="0">
                <a:latin typeface="Arial" pitchFamily="34" charset="0"/>
                <a:cs typeface="Arial" pitchFamily="34" charset="0"/>
              </a:rPr>
              <a:pPr/>
              <a:t>‹Nr.›</a:t>
            </a:fld>
            <a:endParaRPr lang="de-DE" sz="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016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600">
                <a:latin typeface="Arial" pitchFamily="34" charset="0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600">
                <a:latin typeface="Arial" pitchFamily="34" charset="0"/>
                <a:cs typeface="Arial" pitchFamily="34" charset="0"/>
              </a:defRPr>
            </a:lvl1pPr>
          </a:lstStyle>
          <a:p>
            <a:fld id="{F8D99BBB-DA91-45F1-94E4-DDBAA3887247}" type="datetimeFigureOut">
              <a:rPr lang="de-DE" smtClean="0"/>
              <a:pPr/>
              <a:t>13.03.17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600">
                <a:latin typeface="Arial" pitchFamily="34" charset="0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600">
                <a:latin typeface="Arial" pitchFamily="34" charset="0"/>
                <a:cs typeface="Arial" pitchFamily="34" charset="0"/>
              </a:defRPr>
            </a:lvl1pPr>
          </a:lstStyle>
          <a:p>
            <a:fld id="{CEC6974F-3C9C-44C7-8DD3-1BF295C9E94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056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207963" indent="-206375" algn="l" defTabSz="914400" rtl="0" eaLnBrk="1" latinLnBrk="0" hangingPunct="1">
      <a:buClr>
        <a:srgbClr val="F21C0A"/>
      </a:buClr>
      <a:buFont typeface="Wingdings" pitchFamily="2" charset="2"/>
      <a:buChar char=""/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209550" indent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412750" indent="-201613" algn="l" defTabSz="914400" rtl="0" eaLnBrk="1" latinLnBrk="0" hangingPunct="1">
      <a:buClr>
        <a:srgbClr val="F21C0A"/>
      </a:buClr>
      <a:buFont typeface="Wingdings" pitchFamily="2" charset="2"/>
      <a:buChar char=""/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414338" indent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6974F-3C9C-44C7-8DD3-1BF295C9E94D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2901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849232" y="9429276"/>
            <a:ext cx="2946925" cy="497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154" tIns="44077" rIns="88154" bIns="44077" anchor="b"/>
          <a:lstStyle/>
          <a:p>
            <a:pPr algn="r" defTabSz="881992"/>
            <a:fld id="{D93DEE7A-E4B6-49DF-9C87-0793A49A5515}" type="slidenum">
              <a:rPr lang="de-DE" sz="1200">
                <a:latin typeface="Arial" charset="0"/>
              </a:rPr>
              <a:pPr algn="r" defTabSz="881992"/>
              <a:t>3</a:t>
            </a:fld>
            <a:endParaRPr lang="de-DE" sz="1200" dirty="0">
              <a:latin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5038" y="744538"/>
            <a:ext cx="4962525" cy="3722687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529" y="4716950"/>
            <a:ext cx="5436622" cy="4467470"/>
          </a:xfrm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09600" y="3606800"/>
            <a:ext cx="6705600" cy="1181100"/>
          </a:xfrm>
        </p:spPr>
        <p:txBody>
          <a:bodyPr anchor="b" anchorCtr="0"/>
          <a:lstStyle>
            <a:lvl1pPr>
              <a:defRPr>
                <a:solidFill>
                  <a:srgbClr val="F21C0A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09600" y="5035550"/>
            <a:ext cx="6705600" cy="457200"/>
          </a:xfrm>
        </p:spPr>
        <p:txBody>
          <a:bodyPr>
            <a:noAutofit/>
          </a:bodyPr>
          <a:lstStyle>
            <a:lvl1pPr marL="0" indent="0" algn="l">
              <a:lnSpc>
                <a:spcPts val="1800"/>
              </a:lnSpc>
              <a:buNone/>
              <a:defRPr sz="1400">
                <a:solidFill>
                  <a:srgbClr val="76767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pic>
        <p:nvPicPr>
          <p:cNvPr id="7" name="eon_logo1" descr="EON_MI_W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12087" y="6042025"/>
            <a:ext cx="1331976" cy="5394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666750"/>
            <a:ext cx="7924800" cy="609600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666750"/>
            <a:ext cx="7924800" cy="609600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422400"/>
            <a:ext cx="3886200" cy="42164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5025" y="1422400"/>
            <a:ext cx="3886200" cy="42164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666750"/>
            <a:ext cx="7924800" cy="609600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1" y="1422400"/>
            <a:ext cx="2439987" cy="42164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52801" y="1422400"/>
            <a:ext cx="2439987" cy="42164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6096000" y="1422400"/>
            <a:ext cx="2439987" cy="42164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666750"/>
            <a:ext cx="7924800" cy="6096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422400"/>
            <a:ext cx="3886200" cy="304800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1727200"/>
            <a:ext cx="3886200" cy="39116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422400"/>
            <a:ext cx="3886200" cy="304800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727200"/>
            <a:ext cx="3886200" cy="39116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  <p:custDataLst>
              <p:tags r:id="rId1"/>
            </p:custDataLst>
          </p:nvPr>
        </p:nvSpPr>
        <p:spPr>
          <a:xfrm>
            <a:off x="606425" y="1600200"/>
            <a:ext cx="7912100" cy="4521200"/>
          </a:xfrm>
        </p:spPr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de-DE" dirty="0"/>
          </a:p>
        </p:txBody>
      </p:sp>
      <p:sp>
        <p:nvSpPr>
          <p:cNvPr id="6" name="Title Placeholder 18"/>
          <p:cNvSpPr>
            <a:spLocks noGrp="1"/>
          </p:cNvSpPr>
          <p:nvPr>
            <p:ph type="title"/>
          </p:nvPr>
        </p:nvSpPr>
        <p:spPr>
          <a:xfrm>
            <a:off x="609600" y="333375"/>
            <a:ext cx="7912100" cy="777875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de-DE" smtClean="0"/>
              <a:t>Click to edit Master title style</a:t>
            </a:r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666750"/>
            <a:ext cx="7924800" cy="609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422400"/>
            <a:ext cx="7924800" cy="421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815975" y="6403340"/>
            <a:ext cx="6553200" cy="1905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800"/>
              </a:lnSpc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09600" y="6403340"/>
            <a:ext cx="173037" cy="1905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800"/>
              </a:lnSpc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49DBC-5EFD-468C-9F9F-C80FB4A03599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eon_logo2" descr="EON_MI_W.tif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7812087" y="6042025"/>
            <a:ext cx="1331976" cy="5394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  <p:sldLayoutId id="2147483653" r:id="rId5"/>
    <p:sldLayoutId id="2147483654" r:id="rId6"/>
    <p:sldLayoutId id="2147483655" r:id="rId7"/>
    <p:sldLayoutId id="2147483657" r:id="rId8"/>
    <p:sldLayoutId id="2147483658" r:id="rId9"/>
  </p:sldLayoutIdLst>
  <p:hf hdr="0" ftr="0" dt="0"/>
  <p:txStyles>
    <p:titleStyle>
      <a:lvl1pPr algn="l" defTabSz="914400" rtl="0" eaLnBrk="1" latinLnBrk="0" hangingPunct="1">
        <a:lnSpc>
          <a:spcPts val="3100"/>
        </a:lnSpc>
        <a:spcBef>
          <a:spcPct val="0"/>
        </a:spcBef>
        <a:buNone/>
        <a:defRPr sz="2500" kern="1200">
          <a:solidFill>
            <a:srgbClr val="F21C0A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400"/>
        </a:lnSpc>
        <a:spcBef>
          <a:spcPts val="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07963" indent="-206375" algn="l" defTabSz="914400" rtl="0" eaLnBrk="1" latinLnBrk="0" hangingPunct="1">
        <a:lnSpc>
          <a:spcPts val="2400"/>
        </a:lnSpc>
        <a:spcBef>
          <a:spcPts val="0"/>
        </a:spcBef>
        <a:buClr>
          <a:srgbClr val="F21C0A"/>
        </a:buClr>
        <a:buFont typeface="Wingdings" pitchFamily="2" charset="2"/>
        <a:buChar char="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09550" indent="0" algn="l" defTabSz="914400" rtl="0" eaLnBrk="1" latinLnBrk="0" hangingPunct="1">
        <a:lnSpc>
          <a:spcPts val="2400"/>
        </a:lnSpc>
        <a:spcBef>
          <a:spcPts val="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412750" indent="-201613" algn="l" defTabSz="914400" rtl="0" eaLnBrk="1" latinLnBrk="0" hangingPunct="1">
        <a:lnSpc>
          <a:spcPts val="2400"/>
        </a:lnSpc>
        <a:spcBef>
          <a:spcPts val="0"/>
        </a:spcBef>
        <a:buClr>
          <a:srgbClr val="F21C0A"/>
        </a:buClr>
        <a:buFont typeface="Wingdings" pitchFamily="2" charset="2"/>
        <a:buChar char="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414338" indent="0" algn="l" defTabSz="914400" rtl="0" eaLnBrk="1" latinLnBrk="0" hangingPunct="1">
        <a:lnSpc>
          <a:spcPts val="2400"/>
        </a:lnSpc>
        <a:spcBef>
          <a:spcPts val="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617538" indent="-203200" algn="l" defTabSz="914400" rtl="0" eaLnBrk="1" latinLnBrk="0" hangingPunct="1">
        <a:lnSpc>
          <a:spcPts val="2400"/>
        </a:lnSpc>
        <a:spcBef>
          <a:spcPts val="0"/>
        </a:spcBef>
        <a:buClr>
          <a:srgbClr val="F21C0A"/>
        </a:buClr>
        <a:buFont typeface="Wingdings" pitchFamily="2" charset="2"/>
        <a:buChar char="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617538" indent="0" algn="l" defTabSz="914400" rtl="0" eaLnBrk="1" latinLnBrk="0" hangingPunct="1">
        <a:lnSpc>
          <a:spcPts val="2400"/>
        </a:lnSpc>
        <a:spcBef>
          <a:spcPts val="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820738" indent="-203200" algn="l" defTabSz="914400" rtl="0" eaLnBrk="1" latinLnBrk="0" hangingPunct="1">
        <a:lnSpc>
          <a:spcPts val="2400"/>
        </a:lnSpc>
        <a:spcBef>
          <a:spcPts val="0"/>
        </a:spcBef>
        <a:buClr>
          <a:srgbClr val="F21C0A"/>
        </a:buClr>
        <a:buFont typeface="Wingdings" pitchFamily="2" charset="2"/>
        <a:buChar char="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820738" indent="0" algn="l" defTabSz="914400" rtl="0" eaLnBrk="1" latinLnBrk="0" hangingPunct="1">
        <a:lnSpc>
          <a:spcPts val="2400"/>
        </a:lnSpc>
        <a:spcBef>
          <a:spcPts val="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1.xml"/><Relationship Id="rId5" Type="http://schemas.openxmlformats.org/officeDocument/2006/relationships/oleObject" Target="../embeddings/oleObject1.bin"/><Relationship Id="rId6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2.xml"/><Relationship Id="rId6" Type="http://schemas.openxmlformats.org/officeDocument/2006/relationships/oleObject" Target="../embeddings/oleObject2.bin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9" Type="http://schemas.openxmlformats.org/officeDocument/2006/relationships/image" Target="../media/image8.jpg"/><Relationship Id="rId1" Type="http://schemas.openxmlformats.org/officeDocument/2006/relationships/vmlDrawing" Target="../drawings/vmlDrawing2.vml"/><Relationship Id="rId2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4" Type="http://schemas.openxmlformats.org/officeDocument/2006/relationships/slideLayout" Target="../slideLayouts/slideLayout6.xml"/><Relationship Id="rId5" Type="http://schemas.openxmlformats.org/officeDocument/2006/relationships/oleObject" Target="../embeddings/oleObject3.bin"/><Relationship Id="rId6" Type="http://schemas.openxmlformats.org/officeDocument/2006/relationships/image" Target="../media/image9.emf"/><Relationship Id="rId7" Type="http://schemas.openxmlformats.org/officeDocument/2006/relationships/image" Target="../media/image10.jpe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" Type="http://schemas.openxmlformats.org/officeDocument/2006/relationships/vmlDrawing" Target="../drawings/vmlDrawing3.vml"/><Relationship Id="rId2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19.xml"/><Relationship Id="rId14" Type="http://schemas.openxmlformats.org/officeDocument/2006/relationships/tags" Target="../tags/tag20.xml"/><Relationship Id="rId15" Type="http://schemas.openxmlformats.org/officeDocument/2006/relationships/tags" Target="../tags/tag21.xml"/><Relationship Id="rId16" Type="http://schemas.openxmlformats.org/officeDocument/2006/relationships/tags" Target="../tags/tag22.xml"/><Relationship Id="rId17" Type="http://schemas.openxmlformats.org/officeDocument/2006/relationships/tags" Target="../tags/tag23.xml"/><Relationship Id="rId18" Type="http://schemas.openxmlformats.org/officeDocument/2006/relationships/tags" Target="../tags/tag24.xml"/><Relationship Id="rId19" Type="http://schemas.openxmlformats.org/officeDocument/2006/relationships/tags" Target="../tags/tag25.xml"/><Relationship Id="rId50" Type="http://schemas.openxmlformats.org/officeDocument/2006/relationships/tags" Target="../tags/tag56.xml"/><Relationship Id="rId51" Type="http://schemas.openxmlformats.org/officeDocument/2006/relationships/tags" Target="../tags/tag57.xml"/><Relationship Id="rId52" Type="http://schemas.openxmlformats.org/officeDocument/2006/relationships/tags" Target="../tags/tag58.xml"/><Relationship Id="rId53" Type="http://schemas.openxmlformats.org/officeDocument/2006/relationships/tags" Target="../tags/tag59.xml"/><Relationship Id="rId54" Type="http://schemas.openxmlformats.org/officeDocument/2006/relationships/tags" Target="../tags/tag60.xml"/><Relationship Id="rId55" Type="http://schemas.openxmlformats.org/officeDocument/2006/relationships/tags" Target="../tags/tag61.xml"/><Relationship Id="rId56" Type="http://schemas.openxmlformats.org/officeDocument/2006/relationships/tags" Target="../tags/tag62.xml"/><Relationship Id="rId57" Type="http://schemas.openxmlformats.org/officeDocument/2006/relationships/tags" Target="../tags/tag63.xml"/><Relationship Id="rId58" Type="http://schemas.openxmlformats.org/officeDocument/2006/relationships/tags" Target="../tags/tag64.xml"/><Relationship Id="rId59" Type="http://schemas.openxmlformats.org/officeDocument/2006/relationships/tags" Target="../tags/tag65.xml"/><Relationship Id="rId40" Type="http://schemas.openxmlformats.org/officeDocument/2006/relationships/tags" Target="../tags/tag46.xml"/><Relationship Id="rId41" Type="http://schemas.openxmlformats.org/officeDocument/2006/relationships/tags" Target="../tags/tag47.xml"/><Relationship Id="rId42" Type="http://schemas.openxmlformats.org/officeDocument/2006/relationships/tags" Target="../tags/tag48.xml"/><Relationship Id="rId43" Type="http://schemas.openxmlformats.org/officeDocument/2006/relationships/tags" Target="../tags/tag49.xml"/><Relationship Id="rId44" Type="http://schemas.openxmlformats.org/officeDocument/2006/relationships/tags" Target="../tags/tag50.xml"/><Relationship Id="rId45" Type="http://schemas.openxmlformats.org/officeDocument/2006/relationships/tags" Target="../tags/tag51.xml"/><Relationship Id="rId46" Type="http://schemas.openxmlformats.org/officeDocument/2006/relationships/tags" Target="../tags/tag52.xml"/><Relationship Id="rId47" Type="http://schemas.openxmlformats.org/officeDocument/2006/relationships/tags" Target="../tags/tag53.xml"/><Relationship Id="rId48" Type="http://schemas.openxmlformats.org/officeDocument/2006/relationships/tags" Target="../tags/tag54.xml"/><Relationship Id="rId49" Type="http://schemas.openxmlformats.org/officeDocument/2006/relationships/tags" Target="../tags/tag55.xml"/><Relationship Id="rId1" Type="http://schemas.openxmlformats.org/officeDocument/2006/relationships/vmlDrawing" Target="../drawings/vmlDrawing4.v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tags" Target="../tags/tag14.xml"/><Relationship Id="rId9" Type="http://schemas.openxmlformats.org/officeDocument/2006/relationships/tags" Target="../tags/tag15.xml"/><Relationship Id="rId30" Type="http://schemas.openxmlformats.org/officeDocument/2006/relationships/tags" Target="../tags/tag36.xml"/><Relationship Id="rId31" Type="http://schemas.openxmlformats.org/officeDocument/2006/relationships/tags" Target="../tags/tag37.xml"/><Relationship Id="rId32" Type="http://schemas.openxmlformats.org/officeDocument/2006/relationships/tags" Target="../tags/tag38.xml"/><Relationship Id="rId33" Type="http://schemas.openxmlformats.org/officeDocument/2006/relationships/tags" Target="../tags/tag39.xml"/><Relationship Id="rId34" Type="http://schemas.openxmlformats.org/officeDocument/2006/relationships/tags" Target="../tags/tag40.xml"/><Relationship Id="rId35" Type="http://schemas.openxmlformats.org/officeDocument/2006/relationships/tags" Target="../tags/tag41.xml"/><Relationship Id="rId36" Type="http://schemas.openxmlformats.org/officeDocument/2006/relationships/tags" Target="../tags/tag42.xml"/><Relationship Id="rId37" Type="http://schemas.openxmlformats.org/officeDocument/2006/relationships/tags" Target="../tags/tag43.xml"/><Relationship Id="rId38" Type="http://schemas.openxmlformats.org/officeDocument/2006/relationships/tags" Target="../tags/tag44.xml"/><Relationship Id="rId39" Type="http://schemas.openxmlformats.org/officeDocument/2006/relationships/tags" Target="../tags/tag45.xml"/><Relationship Id="rId20" Type="http://schemas.openxmlformats.org/officeDocument/2006/relationships/tags" Target="../tags/tag26.xml"/><Relationship Id="rId21" Type="http://schemas.openxmlformats.org/officeDocument/2006/relationships/tags" Target="../tags/tag27.xml"/><Relationship Id="rId22" Type="http://schemas.openxmlformats.org/officeDocument/2006/relationships/tags" Target="../tags/tag28.xml"/><Relationship Id="rId23" Type="http://schemas.openxmlformats.org/officeDocument/2006/relationships/tags" Target="../tags/tag29.xml"/><Relationship Id="rId24" Type="http://schemas.openxmlformats.org/officeDocument/2006/relationships/tags" Target="../tags/tag30.xml"/><Relationship Id="rId25" Type="http://schemas.openxmlformats.org/officeDocument/2006/relationships/tags" Target="../tags/tag31.xml"/><Relationship Id="rId26" Type="http://schemas.openxmlformats.org/officeDocument/2006/relationships/tags" Target="../tags/tag32.xml"/><Relationship Id="rId27" Type="http://schemas.openxmlformats.org/officeDocument/2006/relationships/tags" Target="../tags/tag33.xml"/><Relationship Id="rId28" Type="http://schemas.openxmlformats.org/officeDocument/2006/relationships/tags" Target="../tags/tag34.xml"/><Relationship Id="rId29" Type="http://schemas.openxmlformats.org/officeDocument/2006/relationships/tags" Target="../tags/tag35.xml"/><Relationship Id="rId60" Type="http://schemas.openxmlformats.org/officeDocument/2006/relationships/slideLayout" Target="../slideLayouts/slideLayout6.xml"/><Relationship Id="rId61" Type="http://schemas.openxmlformats.org/officeDocument/2006/relationships/oleObject" Target="../embeddings/oleObject4.bin"/><Relationship Id="rId62" Type="http://schemas.openxmlformats.org/officeDocument/2006/relationships/image" Target="../media/image9.emf"/><Relationship Id="rId10" Type="http://schemas.openxmlformats.org/officeDocument/2006/relationships/tags" Target="../tags/tag16.xml"/><Relationship Id="rId11" Type="http://schemas.openxmlformats.org/officeDocument/2006/relationships/tags" Target="../tags/tag17.xml"/><Relationship Id="rId12" Type="http://schemas.openxmlformats.org/officeDocument/2006/relationships/tags" Target="../tags/tag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13.emf"/><Relationship Id="rId6" Type="http://schemas.openxmlformats.org/officeDocument/2006/relationships/image" Target="../media/image14.png"/><Relationship Id="rId7" Type="http://schemas.openxmlformats.org/officeDocument/2006/relationships/image" Target="../media/image15.jpeg"/><Relationship Id="rId8" Type="http://schemas.openxmlformats.org/officeDocument/2006/relationships/image" Target="../media/image16.png"/><Relationship Id="rId9" Type="http://schemas.openxmlformats.org/officeDocument/2006/relationships/image" Target="../media/image17.jpeg"/><Relationship Id="rId10" Type="http://schemas.openxmlformats.org/officeDocument/2006/relationships/image" Target="../media/image18.jpeg"/><Relationship Id="rId1" Type="http://schemas.openxmlformats.org/officeDocument/2006/relationships/vmlDrawing" Target="../drawings/vmlDrawing5.vml"/><Relationship Id="rId2" Type="http://schemas.openxmlformats.org/officeDocument/2006/relationships/tags" Target="../tags/tag6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13.emf"/><Relationship Id="rId1" Type="http://schemas.openxmlformats.org/officeDocument/2006/relationships/vmlDrawing" Target="../drawings/vmlDrawing6.vml"/><Relationship Id="rId2" Type="http://schemas.openxmlformats.org/officeDocument/2006/relationships/tags" Target="../tags/tag6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6" Type="http://schemas.openxmlformats.org/officeDocument/2006/relationships/image" Target="../media/image22.jpeg"/><Relationship Id="rId7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24.emf"/><Relationship Id="rId6" Type="http://schemas.openxmlformats.org/officeDocument/2006/relationships/image" Target="../media/image25.png"/><Relationship Id="rId7" Type="http://schemas.openxmlformats.org/officeDocument/2006/relationships/image" Target="../media/image26.jpeg"/><Relationship Id="rId8" Type="http://schemas.openxmlformats.org/officeDocument/2006/relationships/image" Target="../media/image27.jpeg"/><Relationship Id="rId9" Type="http://schemas.openxmlformats.org/officeDocument/2006/relationships/image" Target="../media/image28.jpeg"/><Relationship Id="rId10" Type="http://schemas.openxmlformats.org/officeDocument/2006/relationships/image" Target="../media/image29.jpeg"/><Relationship Id="rId1" Type="http://schemas.openxmlformats.org/officeDocument/2006/relationships/vmlDrawing" Target="../drawings/vmlDrawing7.vml"/><Relationship Id="rId2" Type="http://schemas.openxmlformats.org/officeDocument/2006/relationships/tags" Target="../tags/tag6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24.emf"/><Relationship Id="rId6" Type="http://schemas.openxmlformats.org/officeDocument/2006/relationships/image" Target="../media/image30.jpeg"/><Relationship Id="rId7" Type="http://schemas.openxmlformats.org/officeDocument/2006/relationships/image" Target="../media/image2.jpeg"/><Relationship Id="rId8" Type="http://schemas.openxmlformats.org/officeDocument/2006/relationships/image" Target="../media/image31.png"/><Relationship Id="rId1" Type="http://schemas.openxmlformats.org/officeDocument/2006/relationships/vmlDrawing" Target="../drawings/vmlDrawing8.vml"/><Relationship Id="rId2" Type="http://schemas.openxmlformats.org/officeDocument/2006/relationships/tags" Target="../tags/tag6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6" Type="http://schemas.openxmlformats.org/officeDocument/2006/relationships/image" Target="../media/image35.jpeg"/><Relationship Id="rId1" Type="http://schemas.openxmlformats.org/officeDocument/2006/relationships/tags" Target="../tags/tag70.xml"/><Relationship Id="rId2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83.xml"/><Relationship Id="rId14" Type="http://schemas.openxmlformats.org/officeDocument/2006/relationships/tags" Target="../tags/tag84.xml"/><Relationship Id="rId15" Type="http://schemas.openxmlformats.org/officeDocument/2006/relationships/tags" Target="../tags/tag85.xml"/><Relationship Id="rId16" Type="http://schemas.openxmlformats.org/officeDocument/2006/relationships/tags" Target="../tags/tag86.xml"/><Relationship Id="rId17" Type="http://schemas.openxmlformats.org/officeDocument/2006/relationships/tags" Target="../tags/tag87.xml"/><Relationship Id="rId18" Type="http://schemas.openxmlformats.org/officeDocument/2006/relationships/tags" Target="../tags/tag88.xml"/><Relationship Id="rId19" Type="http://schemas.openxmlformats.org/officeDocument/2006/relationships/tags" Target="../tags/tag89.xml"/><Relationship Id="rId50" Type="http://schemas.openxmlformats.org/officeDocument/2006/relationships/tags" Target="../tags/tag120.xml"/><Relationship Id="rId51" Type="http://schemas.openxmlformats.org/officeDocument/2006/relationships/tags" Target="../tags/tag121.xml"/><Relationship Id="rId52" Type="http://schemas.openxmlformats.org/officeDocument/2006/relationships/tags" Target="../tags/tag122.xml"/><Relationship Id="rId53" Type="http://schemas.openxmlformats.org/officeDocument/2006/relationships/tags" Target="../tags/tag123.xml"/><Relationship Id="rId54" Type="http://schemas.openxmlformats.org/officeDocument/2006/relationships/slideLayout" Target="../slideLayouts/slideLayout6.xml"/><Relationship Id="rId55" Type="http://schemas.openxmlformats.org/officeDocument/2006/relationships/image" Target="../media/image42.jpeg"/><Relationship Id="rId56" Type="http://schemas.openxmlformats.org/officeDocument/2006/relationships/image" Target="../media/image43.jpeg"/><Relationship Id="rId40" Type="http://schemas.openxmlformats.org/officeDocument/2006/relationships/tags" Target="../tags/tag110.xml"/><Relationship Id="rId41" Type="http://schemas.openxmlformats.org/officeDocument/2006/relationships/tags" Target="../tags/tag111.xml"/><Relationship Id="rId42" Type="http://schemas.openxmlformats.org/officeDocument/2006/relationships/tags" Target="../tags/tag112.xml"/><Relationship Id="rId43" Type="http://schemas.openxmlformats.org/officeDocument/2006/relationships/tags" Target="../tags/tag113.xml"/><Relationship Id="rId44" Type="http://schemas.openxmlformats.org/officeDocument/2006/relationships/tags" Target="../tags/tag114.xml"/><Relationship Id="rId45" Type="http://schemas.openxmlformats.org/officeDocument/2006/relationships/tags" Target="../tags/tag115.xml"/><Relationship Id="rId46" Type="http://schemas.openxmlformats.org/officeDocument/2006/relationships/tags" Target="../tags/tag116.xml"/><Relationship Id="rId47" Type="http://schemas.openxmlformats.org/officeDocument/2006/relationships/tags" Target="../tags/tag117.xml"/><Relationship Id="rId48" Type="http://schemas.openxmlformats.org/officeDocument/2006/relationships/tags" Target="../tags/tag118.xml"/><Relationship Id="rId49" Type="http://schemas.openxmlformats.org/officeDocument/2006/relationships/tags" Target="../tags/tag119.xml"/><Relationship Id="rId1" Type="http://schemas.openxmlformats.org/officeDocument/2006/relationships/tags" Target="../tags/tag71.xml"/><Relationship Id="rId2" Type="http://schemas.openxmlformats.org/officeDocument/2006/relationships/tags" Target="../tags/tag72.xml"/><Relationship Id="rId3" Type="http://schemas.openxmlformats.org/officeDocument/2006/relationships/tags" Target="../tags/tag73.xml"/><Relationship Id="rId4" Type="http://schemas.openxmlformats.org/officeDocument/2006/relationships/tags" Target="../tags/tag74.xml"/><Relationship Id="rId5" Type="http://schemas.openxmlformats.org/officeDocument/2006/relationships/tags" Target="../tags/tag75.xml"/><Relationship Id="rId6" Type="http://schemas.openxmlformats.org/officeDocument/2006/relationships/tags" Target="../tags/tag76.xml"/><Relationship Id="rId7" Type="http://schemas.openxmlformats.org/officeDocument/2006/relationships/tags" Target="../tags/tag77.xml"/><Relationship Id="rId8" Type="http://schemas.openxmlformats.org/officeDocument/2006/relationships/tags" Target="../tags/tag78.xml"/><Relationship Id="rId9" Type="http://schemas.openxmlformats.org/officeDocument/2006/relationships/tags" Target="../tags/tag79.xml"/><Relationship Id="rId30" Type="http://schemas.openxmlformats.org/officeDocument/2006/relationships/tags" Target="../tags/tag100.xml"/><Relationship Id="rId31" Type="http://schemas.openxmlformats.org/officeDocument/2006/relationships/tags" Target="../tags/tag101.xml"/><Relationship Id="rId32" Type="http://schemas.openxmlformats.org/officeDocument/2006/relationships/tags" Target="../tags/tag102.xml"/><Relationship Id="rId33" Type="http://schemas.openxmlformats.org/officeDocument/2006/relationships/tags" Target="../tags/tag103.xml"/><Relationship Id="rId34" Type="http://schemas.openxmlformats.org/officeDocument/2006/relationships/tags" Target="../tags/tag104.xml"/><Relationship Id="rId35" Type="http://schemas.openxmlformats.org/officeDocument/2006/relationships/tags" Target="../tags/tag105.xml"/><Relationship Id="rId36" Type="http://schemas.openxmlformats.org/officeDocument/2006/relationships/tags" Target="../tags/tag106.xml"/><Relationship Id="rId37" Type="http://schemas.openxmlformats.org/officeDocument/2006/relationships/tags" Target="../tags/tag107.xml"/><Relationship Id="rId38" Type="http://schemas.openxmlformats.org/officeDocument/2006/relationships/tags" Target="../tags/tag108.xml"/><Relationship Id="rId39" Type="http://schemas.openxmlformats.org/officeDocument/2006/relationships/tags" Target="../tags/tag109.xml"/><Relationship Id="rId20" Type="http://schemas.openxmlformats.org/officeDocument/2006/relationships/tags" Target="../tags/tag90.xml"/><Relationship Id="rId21" Type="http://schemas.openxmlformats.org/officeDocument/2006/relationships/tags" Target="../tags/tag91.xml"/><Relationship Id="rId22" Type="http://schemas.openxmlformats.org/officeDocument/2006/relationships/tags" Target="../tags/tag92.xml"/><Relationship Id="rId23" Type="http://schemas.openxmlformats.org/officeDocument/2006/relationships/tags" Target="../tags/tag93.xml"/><Relationship Id="rId24" Type="http://schemas.openxmlformats.org/officeDocument/2006/relationships/tags" Target="../tags/tag94.xml"/><Relationship Id="rId25" Type="http://schemas.openxmlformats.org/officeDocument/2006/relationships/tags" Target="../tags/tag95.xml"/><Relationship Id="rId26" Type="http://schemas.openxmlformats.org/officeDocument/2006/relationships/tags" Target="../tags/tag96.xml"/><Relationship Id="rId27" Type="http://schemas.openxmlformats.org/officeDocument/2006/relationships/tags" Target="../tags/tag97.xml"/><Relationship Id="rId28" Type="http://schemas.openxmlformats.org/officeDocument/2006/relationships/tags" Target="../tags/tag98.xml"/><Relationship Id="rId29" Type="http://schemas.openxmlformats.org/officeDocument/2006/relationships/tags" Target="../tags/tag99.xml"/><Relationship Id="rId10" Type="http://schemas.openxmlformats.org/officeDocument/2006/relationships/tags" Target="../tags/tag80.xml"/><Relationship Id="rId11" Type="http://schemas.openxmlformats.org/officeDocument/2006/relationships/tags" Target="../tags/tag81.xml"/><Relationship Id="rId12" Type="http://schemas.openxmlformats.org/officeDocument/2006/relationships/tags" Target="../tags/tag8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Der E.ON Vertrieb in Deutschland	</a:t>
            </a:r>
            <a:endParaRPr lang="de-DE" dirty="0"/>
          </a:p>
        </p:txBody>
      </p:sp>
      <p:pic>
        <p:nvPicPr>
          <p:cNvPr id="13" name="Picture 13" descr="PV_HandwerkerDa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02" y="-16693"/>
            <a:ext cx="5057703" cy="3126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Stand: Januar 2017</a:t>
            </a:r>
            <a:endParaRPr lang="de-DE" dirty="0"/>
          </a:p>
        </p:txBody>
      </p:sp>
      <p:pic>
        <p:nvPicPr>
          <p:cNvPr id="14" name="Picture 12" descr="C:\Users\R7378\AppData\Local\Microsoft\Windows\Temporary Internet Files\Content.Outlook\FMME1ZSW\Power_to_Gas_Falkenhagen_Rotor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7465" y="-16692"/>
            <a:ext cx="3135085" cy="2080635"/>
          </a:xfrm>
          <a:prstGeom prst="rect">
            <a:avLst/>
          </a:prstGeom>
          <a:noFill/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897" y="-16692"/>
            <a:ext cx="3726335" cy="2370731"/>
          </a:xfrm>
          <a:prstGeom prst="rect">
            <a:avLst/>
          </a:prstGeom>
        </p:spPr>
      </p:pic>
      <p:sp>
        <p:nvSpPr>
          <p:cNvPr id="15" name="Freeform 10"/>
          <p:cNvSpPr>
            <a:spLocks/>
          </p:cNvSpPr>
          <p:nvPr/>
        </p:nvSpPr>
        <p:spPr bwMode="auto">
          <a:xfrm>
            <a:off x="-5803" y="1650999"/>
            <a:ext cx="9146902" cy="1511300"/>
          </a:xfrm>
          <a:custGeom>
            <a:avLst/>
            <a:gdLst>
              <a:gd name="T0" fmla="*/ 9180513 w 480"/>
              <a:gd name="T1" fmla="*/ 1496337 h 101"/>
              <a:gd name="T2" fmla="*/ 9180513 w 480"/>
              <a:gd name="T3" fmla="*/ 14963 h 101"/>
              <a:gd name="T4" fmla="*/ 0 w 480"/>
              <a:gd name="T5" fmla="*/ 1511300 h 101"/>
              <a:gd name="T6" fmla="*/ 9180513 w 480"/>
              <a:gd name="T7" fmla="*/ 1496337 h 101"/>
              <a:gd name="T8" fmla="*/ 0 60000 65536"/>
              <a:gd name="T9" fmla="*/ 0 60000 65536"/>
              <a:gd name="T10" fmla="*/ 0 60000 65536"/>
              <a:gd name="T11" fmla="*/ 0 60000 65536"/>
              <a:gd name="T12" fmla="*/ 0 w 480"/>
              <a:gd name="T13" fmla="*/ 0 h 101"/>
              <a:gd name="T14" fmla="*/ 480 w 480"/>
              <a:gd name="T15" fmla="*/ 101 h 10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0" h="101">
                <a:moveTo>
                  <a:pt x="480" y="100"/>
                </a:moveTo>
                <a:lnTo>
                  <a:pt x="480" y="1"/>
                </a:lnTo>
                <a:cubicBezTo>
                  <a:pt x="369" y="0"/>
                  <a:pt x="119" y="3"/>
                  <a:pt x="0" y="101"/>
                </a:cubicBezTo>
                <a:cubicBezTo>
                  <a:pt x="241" y="99"/>
                  <a:pt x="480" y="100"/>
                  <a:pt x="480" y="10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902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Arrow Connector 126"/>
          <p:cNvCxnSpPr/>
          <p:nvPr/>
        </p:nvCxnSpPr>
        <p:spPr bwMode="auto">
          <a:xfrm flipH="1">
            <a:off x="3759200" y="3401032"/>
            <a:ext cx="12783" cy="20181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9B9B9B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2" name="Straight Arrow Connector 126"/>
          <p:cNvCxnSpPr/>
          <p:nvPr/>
        </p:nvCxnSpPr>
        <p:spPr bwMode="auto">
          <a:xfrm>
            <a:off x="4804855" y="4361247"/>
            <a:ext cx="0" cy="10883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9B9B9B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70" name="Straight Arrow Connector 126"/>
          <p:cNvCxnSpPr>
            <a:stCxn id="6" idx="2"/>
          </p:cNvCxnSpPr>
          <p:nvPr/>
        </p:nvCxnSpPr>
        <p:spPr bwMode="auto">
          <a:xfrm>
            <a:off x="4811717" y="2597995"/>
            <a:ext cx="4981" cy="2899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9B9B9B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27" name="Straight Arrow Connector 126"/>
          <p:cNvCxnSpPr>
            <a:stCxn id="106" idx="2"/>
            <a:endCxn id="6" idx="0"/>
          </p:cNvCxnSpPr>
          <p:nvPr/>
        </p:nvCxnSpPr>
        <p:spPr bwMode="auto">
          <a:xfrm>
            <a:off x="4811716" y="1764037"/>
            <a:ext cx="1" cy="3191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9B9B9B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graphicFrame>
        <p:nvGraphicFramePr>
          <p:cNvPr id="35" name="Object 3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81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8076" y="662940"/>
            <a:ext cx="7921752" cy="608202"/>
          </a:xfrm>
          <a:noFill/>
          <a:ln>
            <a:noFill/>
          </a:ln>
        </p:spPr>
        <p:txBody>
          <a:bodyPr anchor="t">
            <a:noAutofit/>
          </a:bodyPr>
          <a:lstStyle/>
          <a:p>
            <a:pPr fontAlgn="base">
              <a:lnSpc>
                <a:spcPts val="3000"/>
              </a:lnSpc>
              <a:spcBef>
                <a:spcPts val="0"/>
              </a:spcBef>
            </a:pPr>
            <a:r>
              <a:rPr lang="de-DE" dirty="0" smtClean="0">
                <a:latin typeface="Arial"/>
                <a:sym typeface="Arial"/>
              </a:rPr>
              <a:t> E.ON Energie Deutschland im starken Konzernverbund</a:t>
            </a:r>
            <a:r>
              <a:rPr lang="de-DE" dirty="0">
                <a:latin typeface="Arial"/>
                <a:sym typeface="Arial"/>
              </a:rPr>
              <a:t/>
            </a:r>
            <a:br>
              <a:rPr lang="de-DE" dirty="0">
                <a:latin typeface="Arial"/>
                <a:sym typeface="Arial"/>
              </a:rPr>
            </a:br>
            <a:endParaRPr lang="en-GB" dirty="0">
              <a:latin typeface="Arial"/>
              <a:sym typeface="Arial"/>
            </a:endParaRPr>
          </a:p>
        </p:txBody>
      </p:sp>
      <p:sp>
        <p:nvSpPr>
          <p:cNvPr id="6" name="Text Box 36"/>
          <p:cNvSpPr txBox="1">
            <a:spLocks noChangeArrowheads="1"/>
          </p:cNvSpPr>
          <p:nvPr/>
        </p:nvSpPr>
        <p:spPr bwMode="auto">
          <a:xfrm>
            <a:off x="2051669" y="2083230"/>
            <a:ext cx="5520095" cy="514765"/>
          </a:xfrm>
          <a:prstGeom prst="rect">
            <a:avLst/>
          </a:prstGeom>
          <a:solidFill>
            <a:srgbClr val="BCBCBC"/>
          </a:solidFill>
          <a:ln w="19050" cap="flat" cmpd="sng" algn="ctr">
            <a:solidFill>
              <a:srgbClr val="767676"/>
            </a:solidFill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53291" tIns="26645" rIns="53291" bIns="26645" anchor="ctr" anchorCtr="1"/>
          <a:lstStyle>
            <a:defPPr>
              <a:defRPr lang="de-DE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E.ON Deutschland</a:t>
            </a:r>
          </a:p>
        </p:txBody>
      </p:sp>
      <p:sp>
        <p:nvSpPr>
          <p:cNvPr id="36" name="Text Box 36"/>
          <p:cNvSpPr txBox="1">
            <a:spLocks noChangeArrowheads="1"/>
          </p:cNvSpPr>
          <p:nvPr/>
        </p:nvSpPr>
        <p:spPr bwMode="auto">
          <a:xfrm>
            <a:off x="2590800" y="2890278"/>
            <a:ext cx="4703926" cy="513042"/>
          </a:xfrm>
          <a:prstGeom prst="rect">
            <a:avLst/>
          </a:prstGeom>
          <a:solidFill>
            <a:schemeClr val="hlink"/>
          </a:solidFill>
          <a:ln w="19050" cap="flat" cmpd="sng" algn="ctr">
            <a:solidFill>
              <a:schemeClr val="hlink"/>
            </a:solidFill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53291" tIns="26645" rIns="53291" bIns="26645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E.ON Energie Deutschland</a:t>
            </a:r>
            <a:endParaRPr kumimoji="0" lang="de-DE" sz="10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716183" y="3638922"/>
            <a:ext cx="1532738" cy="529883"/>
          </a:xfrm>
          <a:prstGeom prst="rect">
            <a:avLst/>
          </a:prstGeom>
          <a:solidFill>
            <a:srgbClr val="BCBCBC"/>
          </a:solidFill>
          <a:ln w="19050" cap="flat" cmpd="sng" algn="ctr">
            <a:solidFill>
              <a:srgbClr val="767676"/>
            </a:solidFill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53291" tIns="26645" rIns="53291" bIns="26645" anchor="ctr" anchorCtr="1"/>
          <a:lstStyle>
            <a:defPPr>
              <a:defRPr lang="de-DE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E WIE EINFACH</a:t>
            </a:r>
          </a:p>
        </p:txBody>
      </p:sp>
      <p:sp>
        <p:nvSpPr>
          <p:cNvPr id="106" name="Text Box 36"/>
          <p:cNvSpPr txBox="1">
            <a:spLocks noChangeArrowheads="1"/>
          </p:cNvSpPr>
          <p:nvPr/>
        </p:nvSpPr>
        <p:spPr bwMode="auto">
          <a:xfrm>
            <a:off x="711200" y="1244600"/>
            <a:ext cx="8201031" cy="519437"/>
          </a:xfrm>
          <a:prstGeom prst="rect">
            <a:avLst/>
          </a:prstGeom>
          <a:solidFill>
            <a:srgbClr val="BCBCBC"/>
          </a:solidFill>
          <a:ln w="19050" cap="flat" cmpd="sng" algn="ctr">
            <a:solidFill>
              <a:srgbClr val="767676"/>
            </a:solidFill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53291" tIns="26645" rIns="53291" bIns="26645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E.ON </a:t>
            </a: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</a:t>
            </a:r>
            <a:endParaRPr kumimoji="0" lang="de-DE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2" name="Text Box 36"/>
          <p:cNvSpPr txBox="1">
            <a:spLocks noChangeArrowheads="1"/>
          </p:cNvSpPr>
          <p:nvPr/>
        </p:nvSpPr>
        <p:spPr bwMode="auto">
          <a:xfrm>
            <a:off x="4079592" y="3903863"/>
            <a:ext cx="3759199" cy="529885"/>
          </a:xfrm>
          <a:prstGeom prst="rect">
            <a:avLst/>
          </a:prstGeom>
          <a:solidFill>
            <a:srgbClr val="BCBCBC"/>
          </a:solidFill>
          <a:ln w="19050" cap="flat" cmpd="sng" algn="ctr">
            <a:solidFill>
              <a:srgbClr val="767676"/>
            </a:solidFill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53291" tIns="26645" rIns="53291" bIns="26645" anchor="ctr" anchorCtr="1"/>
          <a:lstStyle>
            <a:defPPr>
              <a:defRPr lang="de-DE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E.ON Energie Kundenservice</a:t>
            </a:r>
          </a:p>
        </p:txBody>
      </p:sp>
      <p:sp>
        <p:nvSpPr>
          <p:cNvPr id="40" name="Text Box 36"/>
          <p:cNvSpPr txBox="1">
            <a:spLocks noChangeArrowheads="1"/>
          </p:cNvSpPr>
          <p:nvPr/>
        </p:nvSpPr>
        <p:spPr bwMode="auto">
          <a:xfrm>
            <a:off x="716183" y="5449563"/>
            <a:ext cx="8201031" cy="519437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53291" tIns="26645" rIns="53291" bIns="26645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Kunde</a:t>
            </a:r>
            <a:endParaRPr kumimoji="0" lang="de-DE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53" name="Straight Arrow Connector 126"/>
          <p:cNvCxnSpPr>
            <a:stCxn id="38" idx="2"/>
          </p:cNvCxnSpPr>
          <p:nvPr/>
        </p:nvCxnSpPr>
        <p:spPr bwMode="auto">
          <a:xfrm>
            <a:off x="1482552" y="4168805"/>
            <a:ext cx="0" cy="12807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9B9B9B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21" name="Text Box 36"/>
          <p:cNvSpPr txBox="1">
            <a:spLocks noChangeArrowheads="1"/>
          </p:cNvSpPr>
          <p:nvPr/>
        </p:nvSpPr>
        <p:spPr bwMode="auto">
          <a:xfrm>
            <a:off x="6231823" y="4703243"/>
            <a:ext cx="1606968" cy="468000"/>
          </a:xfrm>
          <a:prstGeom prst="rect">
            <a:avLst/>
          </a:prstGeom>
          <a:solidFill>
            <a:srgbClr val="BCBCBC"/>
          </a:solidFill>
          <a:ln w="19050" cap="flat" cmpd="sng" algn="ctr">
            <a:solidFill>
              <a:srgbClr val="767676"/>
            </a:solidFill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53291" tIns="26645" rIns="53291" bIns="26645" anchor="ctr" anchorCtr="1"/>
          <a:lstStyle>
            <a:defPPr>
              <a:defRPr lang="de-DE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E.ON Energie Dialog</a:t>
            </a:r>
          </a:p>
        </p:txBody>
      </p:sp>
      <p:cxnSp>
        <p:nvCxnSpPr>
          <p:cNvPr id="57" name="Straight Arrow Connector 126"/>
          <p:cNvCxnSpPr>
            <a:endCxn id="21" idx="0"/>
          </p:cNvCxnSpPr>
          <p:nvPr/>
        </p:nvCxnSpPr>
        <p:spPr bwMode="auto">
          <a:xfrm>
            <a:off x="7028791" y="4483904"/>
            <a:ext cx="6516" cy="2193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9B9B9B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0" name="Straight Arrow Connector 126"/>
          <p:cNvCxnSpPr/>
          <p:nvPr/>
        </p:nvCxnSpPr>
        <p:spPr bwMode="auto">
          <a:xfrm>
            <a:off x="7035307" y="5232828"/>
            <a:ext cx="0" cy="2167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9B9B9B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3" name="Gerade Verbindung 22"/>
          <p:cNvCxnSpPr/>
          <p:nvPr/>
        </p:nvCxnSpPr>
        <p:spPr>
          <a:xfrm flipH="1">
            <a:off x="2051669" y="3146799"/>
            <a:ext cx="539131" cy="4921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9B9B9B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9" name="Straight Arrow Connector 126"/>
          <p:cNvCxnSpPr/>
          <p:nvPr/>
        </p:nvCxnSpPr>
        <p:spPr bwMode="auto">
          <a:xfrm>
            <a:off x="4804855" y="3431448"/>
            <a:ext cx="11843" cy="4724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9B9B9B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411170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608076" y="662940"/>
            <a:ext cx="7921752" cy="608202"/>
          </a:xfrm>
          <a:noFill/>
        </p:spPr>
        <p:txBody>
          <a:bodyPr anchor="t"/>
          <a:lstStyle/>
          <a:p>
            <a:pPr eaLnBrk="1" fontAlgn="base" hangingPunct="1">
              <a:lnSpc>
                <a:spcPts val="3000"/>
              </a:lnSpc>
              <a:spcBef>
                <a:spcPts val="0"/>
              </a:spcBef>
              <a:tabLst>
                <a:tab pos="3406775" algn="l"/>
              </a:tabLst>
            </a:pPr>
            <a:r>
              <a:rPr lang="de-DE" dirty="0" smtClean="0">
                <a:latin typeface="Arial"/>
                <a:sym typeface="Arial"/>
              </a:rPr>
              <a:t> Vertrieb ist zentrales Geschäftsfeld </a:t>
            </a:r>
          </a:p>
        </p:txBody>
      </p:sp>
      <p:graphicFrame>
        <p:nvGraphicFramePr>
          <p:cNvPr id="2050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7" name="think-cell Folie" r:id="rId6" imgW="0" imgH="0" progId="">
                  <p:embed/>
                </p:oleObj>
              </mc:Choice>
              <mc:Fallback>
                <p:oleObj name="think-cell Folie" r:id="rId6" imgW="0" imgH="0" progId="">
                  <p:embed/>
                  <p:pic>
                    <p:nvPicPr>
                      <p:cNvPr id="0" name="AutoShape 93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Rectangle 4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pPr algn="ctr"/>
            <a:r>
              <a:rPr lang="de-DE" sz="1000"/>
              <a:t>184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gray">
          <a:xfrm>
            <a:off x="693569" y="1651000"/>
            <a:ext cx="7282031" cy="527050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 type="none" w="med" len="lg"/>
          </a:ln>
        </p:spPr>
        <p:txBody>
          <a:bodyPr wrap="none" lIns="0" tIns="0" rIns="0" bIns="0" anchor="ctr"/>
          <a:lstStyle/>
          <a:p>
            <a:pPr algn="ctr"/>
            <a:r>
              <a:rPr lang="de-DE" sz="1800" dirty="0">
                <a:solidFill>
                  <a:schemeClr val="bg1"/>
                </a:solidFill>
              </a:rPr>
              <a:t>E.ON </a:t>
            </a:r>
            <a:r>
              <a:rPr lang="de-DE" sz="1800" dirty="0" smtClean="0">
                <a:solidFill>
                  <a:schemeClr val="bg1"/>
                </a:solidFill>
              </a:rPr>
              <a:t>in Deutschland</a:t>
            </a:r>
            <a:endParaRPr lang="de-DE" sz="1800" dirty="0">
              <a:solidFill>
                <a:schemeClr val="bg1"/>
              </a:solidFill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gray">
          <a:xfrm>
            <a:off x="5773569" y="3958988"/>
            <a:ext cx="2202031" cy="1296000"/>
          </a:xfrm>
          <a:prstGeom prst="rect">
            <a:avLst/>
          </a:prstGeom>
          <a:noFill/>
          <a:ln w="19050">
            <a:solidFill>
              <a:srgbClr val="C0C0C0"/>
            </a:solidFill>
            <a:miter lim="800000"/>
            <a:headEnd/>
            <a:tailEnd/>
          </a:ln>
        </p:spPr>
        <p:txBody>
          <a:bodyPr lIns="18000" tIns="18000" rIns="35986" bIns="0" anchor="ctr" anchorCtr="1"/>
          <a:lstStyle/>
          <a:p>
            <a:pPr algn="ctr" defTabSz="771525">
              <a:lnSpc>
                <a:spcPts val="2000"/>
              </a:lnSpc>
            </a:pPr>
            <a:r>
              <a:rPr lang="de-DE" sz="2000" dirty="0">
                <a:solidFill>
                  <a:srgbClr val="969696"/>
                </a:solidFill>
              </a:rPr>
              <a:t>Netz</a:t>
            </a:r>
            <a:endParaRPr lang="de-DE" sz="1600" dirty="0">
              <a:solidFill>
                <a:srgbClr val="969696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gray">
          <a:xfrm>
            <a:off x="3247857" y="3950352"/>
            <a:ext cx="2173971" cy="1296000"/>
          </a:xfrm>
          <a:prstGeom prst="rect">
            <a:avLst/>
          </a:prstGeom>
          <a:noFill/>
          <a:ln w="19050">
            <a:solidFill>
              <a:srgbClr val="C0C0C0"/>
            </a:solidFill>
            <a:miter lim="800000"/>
            <a:headEnd/>
            <a:tailEnd/>
          </a:ln>
        </p:spPr>
        <p:txBody>
          <a:bodyPr lIns="18000" tIns="18000" rIns="35986" bIns="0" anchor="ctr" anchorCtr="1"/>
          <a:lstStyle/>
          <a:p>
            <a:pPr algn="ctr" defTabSz="771525">
              <a:lnSpc>
                <a:spcPts val="1800"/>
              </a:lnSpc>
            </a:pPr>
            <a:r>
              <a:rPr lang="de-DE" dirty="0">
                <a:solidFill>
                  <a:srgbClr val="969696"/>
                </a:solidFill>
              </a:rPr>
              <a:t>Dezentrale Erzeugung &amp; Energiedienst-</a:t>
            </a:r>
            <a:r>
              <a:rPr lang="de-DE" dirty="0" err="1">
                <a:solidFill>
                  <a:srgbClr val="969696"/>
                </a:solidFill>
              </a:rPr>
              <a:t>leistungen</a:t>
            </a:r>
            <a:endParaRPr lang="de-DE" dirty="0">
              <a:solidFill>
                <a:srgbClr val="969696"/>
              </a:solidFill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gray">
          <a:xfrm>
            <a:off x="707424" y="3950352"/>
            <a:ext cx="2174145" cy="1296000"/>
          </a:xfrm>
          <a:prstGeom prst="rect">
            <a:avLst/>
          </a:prstGeom>
          <a:noFill/>
          <a:ln w="19050">
            <a:solidFill>
              <a:srgbClr val="BCBCBC"/>
            </a:solidFill>
            <a:miter lim="800000"/>
            <a:headEnd/>
            <a:tailEnd/>
          </a:ln>
        </p:spPr>
        <p:txBody>
          <a:bodyPr lIns="18000" tIns="18000" rIns="35986" bIns="0" anchor="ctr" anchorCtr="1"/>
          <a:lstStyle/>
          <a:p>
            <a:pPr algn="ctr" defTabSz="771525">
              <a:lnSpc>
                <a:spcPts val="2000"/>
              </a:lnSpc>
            </a:pPr>
            <a:r>
              <a:rPr lang="de-DE" sz="2000" b="1" dirty="0">
                <a:solidFill>
                  <a:srgbClr val="FF0000"/>
                </a:solidFill>
              </a:rPr>
              <a:t>Vertrieb</a:t>
            </a:r>
            <a:endParaRPr lang="de-DE" sz="1600" b="1" dirty="0">
              <a:solidFill>
                <a:srgbClr val="FF0000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3</a:t>
            </a:fld>
            <a:endParaRPr lang="de-DE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69" y="2258376"/>
            <a:ext cx="2160000" cy="158307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857" y="2255762"/>
            <a:ext cx="2160000" cy="1583070"/>
          </a:xfrm>
          <a:prstGeom prst="rect">
            <a:avLst/>
          </a:prstGeom>
          <a:solidFill>
            <a:srgbClr val="F5F5F5"/>
          </a:solidFill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69" y="2254216"/>
            <a:ext cx="2160000" cy="1583070"/>
          </a:xfrm>
          <a:prstGeom prst="rect">
            <a:avLst/>
          </a:prstGeom>
          <a:solidFill>
            <a:srgbClr val="F5F5F5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3860800" y="5854700"/>
            <a:ext cx="1828800" cy="711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err="1" smtClean="0">
                <a:solidFill>
                  <a:srgbClr val="000000"/>
                </a:solidFill>
              </a:rPr>
              <a:t>Umsatz</a:t>
            </a:r>
            <a:r>
              <a:rPr lang="en-US" b="1" dirty="0">
                <a:solidFill>
                  <a:srgbClr val="000000"/>
                </a:solidFill>
              </a:rPr>
              <a:t>*</a:t>
            </a:r>
            <a:endParaRPr lang="en-US" b="1" dirty="0" smtClean="0">
              <a:solidFill>
                <a:srgbClr val="000000"/>
              </a:solidFill>
            </a:endParaRPr>
          </a:p>
        </p:txBody>
      </p:sp>
      <p:graphicFrame>
        <p:nvGraphicFramePr>
          <p:cNvPr id="20" name="Objekt 1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57" name="think-cell Folie" r:id="rId5" imgW="360" imgH="360" progId="">
                  <p:embed/>
                </p:oleObj>
              </mc:Choice>
              <mc:Fallback>
                <p:oleObj name="think-cell Folie" r:id="rId5" imgW="360" imgH="360" progId="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hteck 18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rgbClr val="BCBCBC"/>
          </a:solidFill>
          <a:ln>
            <a:solidFill>
              <a:srgbClr val="BCBCB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400" b="1" dirty="0" err="1" smtClea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48" name="Rechteck 47"/>
          <p:cNvSpPr/>
          <p:nvPr/>
        </p:nvSpPr>
        <p:spPr>
          <a:xfrm>
            <a:off x="3860800" y="1587500"/>
            <a:ext cx="1828800" cy="711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err="1" smtClean="0">
                <a:solidFill>
                  <a:srgbClr val="000000"/>
                </a:solidFill>
              </a:rPr>
              <a:t>Mitarbeiter</a:t>
            </a:r>
            <a:endParaRPr lang="en-US" b="1" dirty="0" smtClean="0">
              <a:solidFill>
                <a:srgbClr val="000000"/>
              </a:solidFill>
            </a:endParaRPr>
          </a:p>
        </p:txBody>
      </p:sp>
      <p:sp>
        <p:nvSpPr>
          <p:cNvPr id="49" name="Rechteck 48"/>
          <p:cNvSpPr/>
          <p:nvPr/>
        </p:nvSpPr>
        <p:spPr>
          <a:xfrm>
            <a:off x="3860800" y="3009900"/>
            <a:ext cx="1828800" cy="711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err="1" smtClean="0">
                <a:solidFill>
                  <a:srgbClr val="000000"/>
                </a:solidFill>
              </a:rPr>
              <a:t>Absatz</a:t>
            </a:r>
            <a:r>
              <a:rPr lang="en-US" b="1" dirty="0" smtClean="0">
                <a:solidFill>
                  <a:srgbClr val="000000"/>
                </a:solidFill>
              </a:rPr>
              <a:t> Gas*</a:t>
            </a:r>
          </a:p>
        </p:txBody>
      </p:sp>
      <p:sp>
        <p:nvSpPr>
          <p:cNvPr id="50" name="Rechteck 49"/>
          <p:cNvSpPr/>
          <p:nvPr/>
        </p:nvSpPr>
        <p:spPr>
          <a:xfrm>
            <a:off x="3860800" y="4483100"/>
            <a:ext cx="1828800" cy="711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err="1" smtClean="0">
                <a:solidFill>
                  <a:srgbClr val="000000"/>
                </a:solidFill>
              </a:rPr>
              <a:t>Absatz</a:t>
            </a:r>
            <a:r>
              <a:rPr lang="en-US" b="1" dirty="0" smtClean="0">
                <a:solidFill>
                  <a:srgbClr val="000000"/>
                </a:solidFill>
              </a:rPr>
              <a:t> Strom*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8076" y="662940"/>
            <a:ext cx="7921752" cy="608202"/>
          </a:xfrm>
        </p:spPr>
        <p:txBody>
          <a:bodyPr anchor="t"/>
          <a:lstStyle/>
          <a:p>
            <a:pPr fontAlgn="base">
              <a:lnSpc>
                <a:spcPts val="3000"/>
              </a:lnSpc>
              <a:spcBef>
                <a:spcPts val="0"/>
              </a:spcBef>
            </a:pPr>
            <a:r>
              <a:rPr lang="de-DE" dirty="0" smtClean="0">
                <a:latin typeface="Arial"/>
                <a:sym typeface="Arial"/>
              </a:rPr>
              <a:t> Der E.ON Vertrieb – Kennzahlen</a:t>
            </a:r>
            <a:endParaRPr lang="de-DE" dirty="0">
              <a:latin typeface="Arial"/>
              <a:sym typeface="Arial"/>
            </a:endParaRPr>
          </a:p>
        </p:txBody>
      </p:sp>
      <p:sp>
        <p:nvSpPr>
          <p:cNvPr id="42" name="Rechteck 41"/>
          <p:cNvSpPr/>
          <p:nvPr/>
        </p:nvSpPr>
        <p:spPr>
          <a:xfrm>
            <a:off x="3860800" y="1587500"/>
            <a:ext cx="3454400" cy="71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rgbClr val="000000"/>
              </a:solidFill>
            </a:endParaRPr>
          </a:p>
        </p:txBody>
      </p:sp>
      <p:sp>
        <p:nvSpPr>
          <p:cNvPr id="43" name="Rechteck 42"/>
          <p:cNvSpPr/>
          <p:nvPr/>
        </p:nvSpPr>
        <p:spPr>
          <a:xfrm>
            <a:off x="3860800" y="3009900"/>
            <a:ext cx="3454400" cy="71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rgbClr val="000000"/>
              </a:solidFill>
            </a:endParaRPr>
          </a:p>
        </p:txBody>
      </p:sp>
      <p:sp>
        <p:nvSpPr>
          <p:cNvPr id="44" name="Rechteck 43"/>
          <p:cNvSpPr/>
          <p:nvPr/>
        </p:nvSpPr>
        <p:spPr>
          <a:xfrm>
            <a:off x="3860800" y="4483100"/>
            <a:ext cx="3454400" cy="71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rgbClr val="000000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5689600" y="1841500"/>
            <a:ext cx="16256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   3.000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5689600" y="3213100"/>
            <a:ext cx="16256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Arial"/>
              </a:rPr>
              <a:t>41 </a:t>
            </a:r>
            <a:r>
              <a:rPr lang="en-US" dirty="0" err="1" smtClean="0">
                <a:latin typeface="Arial"/>
              </a:rPr>
              <a:t>TWh</a:t>
            </a:r>
            <a:endParaRPr lang="en-US" dirty="0" smtClean="0">
              <a:latin typeface="Arial"/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5689600" y="4686300"/>
            <a:ext cx="16256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Arial"/>
              </a:rPr>
              <a:t>46 </a:t>
            </a:r>
            <a:r>
              <a:rPr lang="en-US" dirty="0" err="1" smtClean="0">
                <a:latin typeface="Arial"/>
              </a:rPr>
              <a:t>TWh</a:t>
            </a:r>
            <a:endParaRPr lang="en-US" dirty="0" smtClean="0">
              <a:latin typeface="Arial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3860800" y="5854700"/>
            <a:ext cx="3454400" cy="71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rgbClr val="000000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5689600" y="6085701"/>
            <a:ext cx="16256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Arial"/>
              </a:rPr>
              <a:t> 8 </a:t>
            </a:r>
            <a:r>
              <a:rPr lang="en-US" dirty="0" err="1" smtClean="0">
                <a:latin typeface="Arial"/>
              </a:rPr>
              <a:t>Mrd</a:t>
            </a:r>
            <a:r>
              <a:rPr lang="en-US" dirty="0" smtClean="0">
                <a:latin typeface="Arial"/>
              </a:rPr>
              <a:t>. Euro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731576" y="6365845"/>
            <a:ext cx="1513556" cy="3523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400"/>
              </a:lnSpc>
            </a:pPr>
            <a:r>
              <a:rPr lang="de-DE" sz="1000" dirty="0" smtClean="0"/>
              <a:t>*Zahlen per 31.12.2016</a:t>
            </a:r>
          </a:p>
        </p:txBody>
      </p:sp>
      <p:pic>
        <p:nvPicPr>
          <p:cNvPr id="23" name="Picture 4" descr="http://home.intranet.eon.com/content/intranet-eon-com/group/de/eon-today/news/eon-news/2013/8/15/neue-vision-f-r-eon-/_jcr_content/contentheader/image.img.278.18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01" y="1568450"/>
            <a:ext cx="2064774" cy="14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01" y="3279240"/>
            <a:ext cx="2044323" cy="137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01" y="4857503"/>
            <a:ext cx="2064774" cy="160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834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kt 1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89" name="think-cell Folie" r:id="rId61" imgW="360" imgH="360" progId="">
                  <p:embed/>
                </p:oleObj>
              </mc:Choice>
              <mc:Fallback>
                <p:oleObj name="think-cell Folie" r:id="rId61" imgW="360" imgH="360" progId="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hteck 18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rgbClr val="BCBCBC"/>
          </a:solidFill>
          <a:ln>
            <a:solidFill>
              <a:srgbClr val="BCBCB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400" b="1" dirty="0" err="1" smtClea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8076" y="662940"/>
            <a:ext cx="7921752" cy="608202"/>
          </a:xfrm>
        </p:spPr>
        <p:txBody>
          <a:bodyPr anchor="t"/>
          <a:lstStyle/>
          <a:p>
            <a:pPr fontAlgn="base">
              <a:lnSpc>
                <a:spcPts val="3000"/>
              </a:lnSpc>
              <a:spcBef>
                <a:spcPts val="0"/>
              </a:spcBef>
            </a:pPr>
            <a:r>
              <a:rPr lang="de-DE" dirty="0" smtClean="0">
                <a:latin typeface="Arial"/>
                <a:sym typeface="Arial"/>
              </a:rPr>
              <a:t> Präsenz an 31 Standorten</a:t>
            </a:r>
            <a:endParaRPr lang="de-DE" dirty="0">
              <a:latin typeface="Arial"/>
              <a:sym typeface="Arial"/>
            </a:endParaRPr>
          </a:p>
        </p:txBody>
      </p:sp>
      <p:grpSp>
        <p:nvGrpSpPr>
          <p:cNvPr id="224" name="Gruppieren 26"/>
          <p:cNvGrpSpPr>
            <a:grpSpLocks/>
          </p:cNvGrpSpPr>
          <p:nvPr/>
        </p:nvGrpSpPr>
        <p:grpSpPr bwMode="auto">
          <a:xfrm>
            <a:off x="2260600" y="1491387"/>
            <a:ext cx="3606800" cy="4368800"/>
            <a:chOff x="2697479" y="1331975"/>
            <a:chExt cx="3536417" cy="4779229"/>
          </a:xfrm>
          <a:solidFill>
            <a:schemeClr val="bg1">
              <a:lumMod val="95000"/>
            </a:schemeClr>
          </a:solidFill>
        </p:grpSpPr>
        <p:sp>
          <p:nvSpPr>
            <p:cNvPr id="225" name="Freeform 5"/>
            <p:cNvSpPr>
              <a:spLocks/>
            </p:cNvSpPr>
            <p:nvPr/>
          </p:nvSpPr>
          <p:spPr bwMode="gray">
            <a:xfrm>
              <a:off x="2996181" y="2044948"/>
              <a:ext cx="1820659" cy="1603744"/>
            </a:xfrm>
            <a:custGeom>
              <a:avLst/>
              <a:gdLst>
                <a:gd name="T0" fmla="*/ 1601966 w 1024"/>
                <a:gd name="T1" fmla="*/ 805428 h 902"/>
                <a:gd name="T2" fmla="*/ 1635748 w 1024"/>
                <a:gd name="T3" fmla="*/ 908551 h 902"/>
                <a:gd name="T4" fmla="*/ 1475729 w 1024"/>
                <a:gd name="T5" fmla="*/ 1132578 h 902"/>
                <a:gd name="T6" fmla="*/ 1488175 w 1024"/>
                <a:gd name="T7" fmla="*/ 1246369 h 902"/>
                <a:gd name="T8" fmla="*/ 1536181 w 1024"/>
                <a:gd name="T9" fmla="*/ 1354826 h 902"/>
                <a:gd name="T10" fmla="*/ 1417056 w 1024"/>
                <a:gd name="T11" fmla="*/ 1406388 h 902"/>
                <a:gd name="T12" fmla="*/ 1200141 w 1024"/>
                <a:gd name="T13" fmla="*/ 1518401 h 902"/>
                <a:gd name="T14" fmla="*/ 1095240 w 1024"/>
                <a:gd name="T15" fmla="*/ 1580630 h 902"/>
                <a:gd name="T16" fmla="*/ 1129022 w 1024"/>
                <a:gd name="T17" fmla="*/ 1393942 h 902"/>
                <a:gd name="T18" fmla="*/ 1045456 w 1024"/>
                <a:gd name="T19" fmla="*/ 1255259 h 902"/>
                <a:gd name="T20" fmla="*/ 862324 w 1024"/>
                <a:gd name="T21" fmla="*/ 995673 h 902"/>
                <a:gd name="T22" fmla="*/ 883659 w 1024"/>
                <a:gd name="T23" fmla="*/ 867657 h 902"/>
                <a:gd name="T24" fmla="*/ 755644 w 1024"/>
                <a:gd name="T25" fmla="*/ 910329 h 902"/>
                <a:gd name="T26" fmla="*/ 737865 w 1024"/>
                <a:gd name="T27" fmla="*/ 839210 h 902"/>
                <a:gd name="T28" fmla="*/ 684525 w 1024"/>
                <a:gd name="T29" fmla="*/ 1063236 h 902"/>
                <a:gd name="T30" fmla="*/ 599182 w 1024"/>
                <a:gd name="T31" fmla="*/ 1084572 h 902"/>
                <a:gd name="T32" fmla="*/ 433829 w 1024"/>
                <a:gd name="T33" fmla="*/ 1114798 h 902"/>
                <a:gd name="T34" fmla="*/ 496058 w 1024"/>
                <a:gd name="T35" fmla="*/ 1065014 h 902"/>
                <a:gd name="T36" fmla="*/ 480057 w 1024"/>
                <a:gd name="T37" fmla="*/ 956557 h 902"/>
                <a:gd name="T38" fmla="*/ 339596 w 1024"/>
                <a:gd name="T39" fmla="*/ 885437 h 902"/>
                <a:gd name="T40" fmla="*/ 234694 w 1024"/>
                <a:gd name="T41" fmla="*/ 1015231 h 902"/>
                <a:gd name="T42" fmla="*/ 122681 w 1024"/>
                <a:gd name="T43" fmla="*/ 988561 h 902"/>
                <a:gd name="T44" fmla="*/ 117347 w 1024"/>
                <a:gd name="T45" fmla="*/ 888993 h 902"/>
                <a:gd name="T46" fmla="*/ 0 w 1024"/>
                <a:gd name="T47" fmla="*/ 872991 h 902"/>
                <a:gd name="T48" fmla="*/ 133349 w 1024"/>
                <a:gd name="T49" fmla="*/ 773424 h 902"/>
                <a:gd name="T50" fmla="*/ 195579 w 1024"/>
                <a:gd name="T51" fmla="*/ 366265 h 902"/>
                <a:gd name="T52" fmla="*/ 211580 w 1024"/>
                <a:gd name="T53" fmla="*/ 359153 h 902"/>
                <a:gd name="T54" fmla="*/ 112013 w 1024"/>
                <a:gd name="T55" fmla="*/ 257808 h 902"/>
                <a:gd name="T56" fmla="*/ 160019 w 1024"/>
                <a:gd name="T57" fmla="*/ 245362 h 902"/>
                <a:gd name="T58" fmla="*/ 161797 w 1024"/>
                <a:gd name="T59" fmla="*/ 220470 h 902"/>
                <a:gd name="T60" fmla="*/ 163575 w 1024"/>
                <a:gd name="T61" fmla="*/ 168909 h 902"/>
                <a:gd name="T62" fmla="*/ 464055 w 1024"/>
                <a:gd name="T63" fmla="*/ 117347 h 902"/>
                <a:gd name="T64" fmla="*/ 487169 w 1024"/>
                <a:gd name="T65" fmla="*/ 152907 h 902"/>
                <a:gd name="T66" fmla="*/ 497836 w 1024"/>
                <a:gd name="T67" fmla="*/ 243584 h 902"/>
                <a:gd name="T68" fmla="*/ 540508 w 1024"/>
                <a:gd name="T69" fmla="*/ 307592 h 902"/>
                <a:gd name="T70" fmla="*/ 588514 w 1024"/>
                <a:gd name="T71" fmla="*/ 247140 h 902"/>
                <a:gd name="T72" fmla="*/ 567178 w 1024"/>
                <a:gd name="T73" fmla="*/ 177799 h 902"/>
                <a:gd name="T74" fmla="*/ 668523 w 1024"/>
                <a:gd name="T75" fmla="*/ 224026 h 902"/>
                <a:gd name="T76" fmla="*/ 688081 w 1024"/>
                <a:gd name="T77" fmla="*/ 270254 h 902"/>
                <a:gd name="T78" fmla="*/ 723641 w 1024"/>
                <a:gd name="T79" fmla="*/ 250696 h 902"/>
                <a:gd name="T80" fmla="*/ 670301 w 1024"/>
                <a:gd name="T81" fmla="*/ 200912 h 902"/>
                <a:gd name="T82" fmla="*/ 702305 w 1024"/>
                <a:gd name="T83" fmla="*/ 7112 h 902"/>
                <a:gd name="T84" fmla="*/ 752088 w 1024"/>
                <a:gd name="T85" fmla="*/ 30226 h 902"/>
                <a:gd name="T86" fmla="*/ 949445 w 1024"/>
                <a:gd name="T87" fmla="*/ 40894 h 902"/>
                <a:gd name="T88" fmla="*/ 1171694 w 1024"/>
                <a:gd name="T89" fmla="*/ 270254 h 902"/>
                <a:gd name="T90" fmla="*/ 1237479 w 1024"/>
                <a:gd name="T91" fmla="*/ 261364 h 902"/>
                <a:gd name="T92" fmla="*/ 1285485 w 1024"/>
                <a:gd name="T93" fmla="*/ 286256 h 902"/>
                <a:gd name="T94" fmla="*/ 1324600 w 1024"/>
                <a:gd name="T95" fmla="*/ 268476 h 902"/>
                <a:gd name="T96" fmla="*/ 1363716 w 1024"/>
                <a:gd name="T97" fmla="*/ 282700 h 902"/>
                <a:gd name="T98" fmla="*/ 1424168 w 1024"/>
                <a:gd name="T99" fmla="*/ 314704 h 902"/>
                <a:gd name="T100" fmla="*/ 1452615 w 1024"/>
                <a:gd name="T101" fmla="*/ 305814 h 902"/>
                <a:gd name="T102" fmla="*/ 1580630 w 1024"/>
                <a:gd name="T103" fmla="*/ 307592 h 902"/>
                <a:gd name="T104" fmla="*/ 1639304 w 1024"/>
                <a:gd name="T105" fmla="*/ 428495 h 902"/>
                <a:gd name="T106" fmla="*/ 1820659 w 1024"/>
                <a:gd name="T107" fmla="*/ 492502 h 902"/>
                <a:gd name="T108" fmla="*/ 1603744 w 1024"/>
                <a:gd name="T109" fmla="*/ 568956 h 902"/>
                <a:gd name="T110" fmla="*/ 1518401 w 1024"/>
                <a:gd name="T111" fmla="*/ 650743 h 90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24"/>
                <a:gd name="T169" fmla="*/ 0 h 902"/>
                <a:gd name="T170" fmla="*/ 1024 w 1024"/>
                <a:gd name="T171" fmla="*/ 902 h 90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24" h="902">
                  <a:moveTo>
                    <a:pt x="854" y="366"/>
                  </a:moveTo>
                  <a:lnTo>
                    <a:pt x="901" y="453"/>
                  </a:lnTo>
                  <a:lnTo>
                    <a:pt x="899" y="484"/>
                  </a:lnTo>
                  <a:lnTo>
                    <a:pt x="920" y="511"/>
                  </a:lnTo>
                  <a:lnTo>
                    <a:pt x="924" y="596"/>
                  </a:lnTo>
                  <a:lnTo>
                    <a:pt x="830" y="637"/>
                  </a:lnTo>
                  <a:lnTo>
                    <a:pt x="848" y="685"/>
                  </a:lnTo>
                  <a:lnTo>
                    <a:pt x="837" y="701"/>
                  </a:lnTo>
                  <a:lnTo>
                    <a:pt x="840" y="725"/>
                  </a:lnTo>
                  <a:lnTo>
                    <a:pt x="864" y="762"/>
                  </a:lnTo>
                  <a:lnTo>
                    <a:pt x="837" y="796"/>
                  </a:lnTo>
                  <a:lnTo>
                    <a:pt x="797" y="791"/>
                  </a:lnTo>
                  <a:lnTo>
                    <a:pt x="702" y="871"/>
                  </a:lnTo>
                  <a:lnTo>
                    <a:pt x="675" y="854"/>
                  </a:lnTo>
                  <a:lnTo>
                    <a:pt x="647" y="902"/>
                  </a:lnTo>
                  <a:lnTo>
                    <a:pt x="616" y="889"/>
                  </a:lnTo>
                  <a:lnTo>
                    <a:pt x="643" y="810"/>
                  </a:lnTo>
                  <a:lnTo>
                    <a:pt x="635" y="784"/>
                  </a:lnTo>
                  <a:lnTo>
                    <a:pt x="585" y="785"/>
                  </a:lnTo>
                  <a:lnTo>
                    <a:pt x="588" y="706"/>
                  </a:lnTo>
                  <a:lnTo>
                    <a:pt x="567" y="705"/>
                  </a:lnTo>
                  <a:lnTo>
                    <a:pt x="485" y="560"/>
                  </a:lnTo>
                  <a:lnTo>
                    <a:pt x="517" y="513"/>
                  </a:lnTo>
                  <a:lnTo>
                    <a:pt x="497" y="488"/>
                  </a:lnTo>
                  <a:lnTo>
                    <a:pt x="483" y="513"/>
                  </a:lnTo>
                  <a:lnTo>
                    <a:pt x="425" y="512"/>
                  </a:lnTo>
                  <a:lnTo>
                    <a:pt x="425" y="481"/>
                  </a:lnTo>
                  <a:lnTo>
                    <a:pt x="415" y="472"/>
                  </a:lnTo>
                  <a:lnTo>
                    <a:pt x="337" y="502"/>
                  </a:lnTo>
                  <a:lnTo>
                    <a:pt x="385" y="598"/>
                  </a:lnTo>
                  <a:lnTo>
                    <a:pt x="365" y="617"/>
                  </a:lnTo>
                  <a:lnTo>
                    <a:pt x="337" y="610"/>
                  </a:lnTo>
                  <a:lnTo>
                    <a:pt x="280" y="650"/>
                  </a:lnTo>
                  <a:lnTo>
                    <a:pt x="244" y="627"/>
                  </a:lnTo>
                  <a:lnTo>
                    <a:pt x="275" y="614"/>
                  </a:lnTo>
                  <a:lnTo>
                    <a:pt x="279" y="599"/>
                  </a:lnTo>
                  <a:lnTo>
                    <a:pt x="256" y="592"/>
                  </a:lnTo>
                  <a:lnTo>
                    <a:pt x="270" y="538"/>
                  </a:lnTo>
                  <a:lnTo>
                    <a:pt x="214" y="500"/>
                  </a:lnTo>
                  <a:lnTo>
                    <a:pt x="191" y="498"/>
                  </a:lnTo>
                  <a:lnTo>
                    <a:pt x="184" y="534"/>
                  </a:lnTo>
                  <a:lnTo>
                    <a:pt x="132" y="571"/>
                  </a:lnTo>
                  <a:lnTo>
                    <a:pt x="83" y="576"/>
                  </a:lnTo>
                  <a:lnTo>
                    <a:pt x="69" y="556"/>
                  </a:lnTo>
                  <a:lnTo>
                    <a:pt x="88" y="533"/>
                  </a:lnTo>
                  <a:lnTo>
                    <a:pt x="66" y="500"/>
                  </a:lnTo>
                  <a:lnTo>
                    <a:pt x="55" y="509"/>
                  </a:lnTo>
                  <a:lnTo>
                    <a:pt x="0" y="491"/>
                  </a:lnTo>
                  <a:lnTo>
                    <a:pt x="14" y="438"/>
                  </a:lnTo>
                  <a:lnTo>
                    <a:pt x="75" y="435"/>
                  </a:lnTo>
                  <a:lnTo>
                    <a:pt x="83" y="367"/>
                  </a:lnTo>
                  <a:lnTo>
                    <a:pt x="110" y="206"/>
                  </a:lnTo>
                  <a:lnTo>
                    <a:pt x="136" y="213"/>
                  </a:lnTo>
                  <a:lnTo>
                    <a:pt x="119" y="202"/>
                  </a:lnTo>
                  <a:lnTo>
                    <a:pt x="64" y="195"/>
                  </a:lnTo>
                  <a:lnTo>
                    <a:pt x="63" y="145"/>
                  </a:lnTo>
                  <a:lnTo>
                    <a:pt x="72" y="133"/>
                  </a:lnTo>
                  <a:lnTo>
                    <a:pt x="90" y="138"/>
                  </a:lnTo>
                  <a:lnTo>
                    <a:pt x="94" y="130"/>
                  </a:lnTo>
                  <a:lnTo>
                    <a:pt x="91" y="124"/>
                  </a:lnTo>
                  <a:lnTo>
                    <a:pt x="77" y="115"/>
                  </a:lnTo>
                  <a:lnTo>
                    <a:pt x="92" y="95"/>
                  </a:lnTo>
                  <a:lnTo>
                    <a:pt x="118" y="80"/>
                  </a:lnTo>
                  <a:lnTo>
                    <a:pt x="261" y="66"/>
                  </a:lnTo>
                  <a:lnTo>
                    <a:pt x="275" y="75"/>
                  </a:lnTo>
                  <a:lnTo>
                    <a:pt x="274" y="86"/>
                  </a:lnTo>
                  <a:lnTo>
                    <a:pt x="299" y="130"/>
                  </a:lnTo>
                  <a:lnTo>
                    <a:pt x="280" y="137"/>
                  </a:lnTo>
                  <a:lnTo>
                    <a:pt x="280" y="148"/>
                  </a:lnTo>
                  <a:lnTo>
                    <a:pt x="304" y="173"/>
                  </a:lnTo>
                  <a:lnTo>
                    <a:pt x="321" y="175"/>
                  </a:lnTo>
                  <a:lnTo>
                    <a:pt x="331" y="139"/>
                  </a:lnTo>
                  <a:lnTo>
                    <a:pt x="310" y="131"/>
                  </a:lnTo>
                  <a:lnTo>
                    <a:pt x="319" y="100"/>
                  </a:lnTo>
                  <a:lnTo>
                    <a:pt x="328" y="97"/>
                  </a:lnTo>
                  <a:lnTo>
                    <a:pt x="376" y="126"/>
                  </a:lnTo>
                  <a:lnTo>
                    <a:pt x="380" y="136"/>
                  </a:lnTo>
                  <a:lnTo>
                    <a:pt x="387" y="152"/>
                  </a:lnTo>
                  <a:lnTo>
                    <a:pt x="402" y="155"/>
                  </a:lnTo>
                  <a:lnTo>
                    <a:pt x="407" y="141"/>
                  </a:lnTo>
                  <a:lnTo>
                    <a:pt x="400" y="112"/>
                  </a:lnTo>
                  <a:lnTo>
                    <a:pt x="377" y="113"/>
                  </a:lnTo>
                  <a:lnTo>
                    <a:pt x="364" y="75"/>
                  </a:lnTo>
                  <a:lnTo>
                    <a:pt x="395" y="4"/>
                  </a:lnTo>
                  <a:lnTo>
                    <a:pt x="412" y="0"/>
                  </a:lnTo>
                  <a:lnTo>
                    <a:pt x="423" y="17"/>
                  </a:lnTo>
                  <a:lnTo>
                    <a:pt x="484" y="11"/>
                  </a:lnTo>
                  <a:lnTo>
                    <a:pt x="534" y="23"/>
                  </a:lnTo>
                  <a:lnTo>
                    <a:pt x="633" y="124"/>
                  </a:lnTo>
                  <a:lnTo>
                    <a:pt x="659" y="152"/>
                  </a:lnTo>
                  <a:lnTo>
                    <a:pt x="690" y="153"/>
                  </a:lnTo>
                  <a:lnTo>
                    <a:pt x="696" y="147"/>
                  </a:lnTo>
                  <a:lnTo>
                    <a:pt x="709" y="146"/>
                  </a:lnTo>
                  <a:lnTo>
                    <a:pt x="723" y="161"/>
                  </a:lnTo>
                  <a:lnTo>
                    <a:pt x="730" y="161"/>
                  </a:lnTo>
                  <a:lnTo>
                    <a:pt x="745" y="151"/>
                  </a:lnTo>
                  <a:lnTo>
                    <a:pt x="756" y="150"/>
                  </a:lnTo>
                  <a:lnTo>
                    <a:pt x="767" y="159"/>
                  </a:lnTo>
                  <a:lnTo>
                    <a:pt x="792" y="166"/>
                  </a:lnTo>
                  <a:lnTo>
                    <a:pt x="801" y="177"/>
                  </a:lnTo>
                  <a:lnTo>
                    <a:pt x="808" y="178"/>
                  </a:lnTo>
                  <a:lnTo>
                    <a:pt x="817" y="172"/>
                  </a:lnTo>
                  <a:lnTo>
                    <a:pt x="866" y="182"/>
                  </a:lnTo>
                  <a:lnTo>
                    <a:pt x="889" y="173"/>
                  </a:lnTo>
                  <a:lnTo>
                    <a:pt x="930" y="222"/>
                  </a:lnTo>
                  <a:lnTo>
                    <a:pt x="922" y="241"/>
                  </a:lnTo>
                  <a:lnTo>
                    <a:pt x="956" y="264"/>
                  </a:lnTo>
                  <a:lnTo>
                    <a:pt x="1024" y="277"/>
                  </a:lnTo>
                  <a:lnTo>
                    <a:pt x="973" y="328"/>
                  </a:lnTo>
                  <a:lnTo>
                    <a:pt x="902" y="320"/>
                  </a:lnTo>
                  <a:lnTo>
                    <a:pt x="862" y="344"/>
                  </a:lnTo>
                  <a:lnTo>
                    <a:pt x="854" y="36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" name="Freeform 6"/>
            <p:cNvSpPr>
              <a:spLocks/>
            </p:cNvSpPr>
            <p:nvPr/>
          </p:nvSpPr>
          <p:spPr bwMode="gray">
            <a:xfrm>
              <a:off x="4695937" y="2148071"/>
              <a:ext cx="1393942" cy="1347714"/>
            </a:xfrm>
            <a:custGeom>
              <a:avLst/>
              <a:gdLst>
                <a:gd name="T0" fmla="*/ 1168138 w 784"/>
                <a:gd name="T1" fmla="*/ 99567 h 758"/>
                <a:gd name="T2" fmla="*/ 1143246 w 784"/>
                <a:gd name="T3" fmla="*/ 202690 h 758"/>
                <a:gd name="T4" fmla="*/ 1109464 w 784"/>
                <a:gd name="T5" fmla="*/ 337817 h 758"/>
                <a:gd name="T6" fmla="*/ 1070348 w 784"/>
                <a:gd name="T7" fmla="*/ 432051 h 758"/>
                <a:gd name="T8" fmla="*/ 1210809 w 784"/>
                <a:gd name="T9" fmla="*/ 536952 h 758"/>
                <a:gd name="T10" fmla="*/ 1276595 w 784"/>
                <a:gd name="T11" fmla="*/ 579624 h 758"/>
                <a:gd name="T12" fmla="*/ 1249925 w 784"/>
                <a:gd name="T13" fmla="*/ 711195 h 758"/>
                <a:gd name="T14" fmla="*/ 1321045 w 784"/>
                <a:gd name="T15" fmla="*/ 792982 h 758"/>
                <a:gd name="T16" fmla="*/ 1344158 w 784"/>
                <a:gd name="T17" fmla="*/ 993895 h 758"/>
                <a:gd name="T18" fmla="*/ 1313933 w 784"/>
                <a:gd name="T19" fmla="*/ 1049012 h 758"/>
                <a:gd name="T20" fmla="*/ 1385052 w 784"/>
                <a:gd name="T21" fmla="*/ 1168137 h 758"/>
                <a:gd name="T22" fmla="*/ 1223255 w 784"/>
                <a:gd name="T23" fmla="*/ 1241035 h 758"/>
                <a:gd name="T24" fmla="*/ 1116576 w 784"/>
                <a:gd name="T25" fmla="*/ 1276595 h 758"/>
                <a:gd name="T26" fmla="*/ 954779 w 784"/>
                <a:gd name="T27" fmla="*/ 1340602 h 758"/>
                <a:gd name="T28" fmla="*/ 837432 w 784"/>
                <a:gd name="T29" fmla="*/ 1315710 h 758"/>
                <a:gd name="T30" fmla="*/ 798316 w 784"/>
                <a:gd name="T31" fmla="*/ 1340602 h 758"/>
                <a:gd name="T32" fmla="*/ 796538 w 784"/>
                <a:gd name="T33" fmla="*/ 1280151 h 758"/>
                <a:gd name="T34" fmla="*/ 730753 w 784"/>
                <a:gd name="T35" fmla="*/ 1187695 h 758"/>
                <a:gd name="T36" fmla="*/ 739643 w 784"/>
                <a:gd name="T37" fmla="*/ 1063236 h 758"/>
                <a:gd name="T38" fmla="*/ 535174 w 784"/>
                <a:gd name="T39" fmla="*/ 993895 h 758"/>
                <a:gd name="T40" fmla="*/ 394713 w 784"/>
                <a:gd name="T41" fmla="*/ 885437 h 758"/>
                <a:gd name="T42" fmla="*/ 348486 w 784"/>
                <a:gd name="T43" fmla="*/ 682747 h 758"/>
                <a:gd name="T44" fmla="*/ 369821 w 784"/>
                <a:gd name="T45" fmla="*/ 606294 h 758"/>
                <a:gd name="T46" fmla="*/ 375155 w 784"/>
                <a:gd name="T47" fmla="*/ 483612 h 758"/>
                <a:gd name="T48" fmla="*/ 264920 w 784"/>
                <a:gd name="T49" fmla="*/ 476501 h 758"/>
                <a:gd name="T50" fmla="*/ 0 w 784"/>
                <a:gd name="T51" fmla="*/ 366265 h 758"/>
                <a:gd name="T52" fmla="*/ 85343 w 784"/>
                <a:gd name="T53" fmla="*/ 339595 h 758"/>
                <a:gd name="T54" fmla="*/ 88899 w 784"/>
                <a:gd name="T55" fmla="*/ 270254 h 758"/>
                <a:gd name="T56" fmla="*/ 160019 w 784"/>
                <a:gd name="T57" fmla="*/ 263142 h 758"/>
                <a:gd name="T58" fmla="*/ 275588 w 784"/>
                <a:gd name="T59" fmla="*/ 160019 h 758"/>
                <a:gd name="T60" fmla="*/ 417827 w 784"/>
                <a:gd name="T61" fmla="*/ 224026 h 758"/>
                <a:gd name="T62" fmla="*/ 529840 w 784"/>
                <a:gd name="T63" fmla="*/ 232916 h 758"/>
                <a:gd name="T64" fmla="*/ 620518 w 784"/>
                <a:gd name="T65" fmla="*/ 259586 h 758"/>
                <a:gd name="T66" fmla="*/ 730753 w 784"/>
                <a:gd name="T67" fmla="*/ 176021 h 758"/>
                <a:gd name="T68" fmla="*/ 810762 w 784"/>
                <a:gd name="T69" fmla="*/ 144017 h 758"/>
                <a:gd name="T70" fmla="*/ 860546 w 784"/>
                <a:gd name="T71" fmla="*/ 44450 h 758"/>
                <a:gd name="T72" fmla="*/ 901439 w 784"/>
                <a:gd name="T73" fmla="*/ 3556 h 758"/>
                <a:gd name="T74" fmla="*/ 904995 w 784"/>
                <a:gd name="T75" fmla="*/ 0 h 758"/>
                <a:gd name="T76" fmla="*/ 917442 w 784"/>
                <a:gd name="T77" fmla="*/ 10668 h 758"/>
                <a:gd name="T78" fmla="*/ 963669 w 784"/>
                <a:gd name="T79" fmla="*/ 65786 h 758"/>
                <a:gd name="T80" fmla="*/ 1063236 w 784"/>
                <a:gd name="T81" fmla="*/ 48006 h 758"/>
                <a:gd name="T82" fmla="*/ 1034789 w 784"/>
                <a:gd name="T83" fmla="*/ 128015 h 758"/>
                <a:gd name="T84" fmla="*/ 1098796 w 784"/>
                <a:gd name="T85" fmla="*/ 147573 h 75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84"/>
                <a:gd name="T130" fmla="*/ 0 h 758"/>
                <a:gd name="T131" fmla="*/ 784 w 784"/>
                <a:gd name="T132" fmla="*/ 758 h 75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84" h="758">
                  <a:moveTo>
                    <a:pt x="625" y="68"/>
                  </a:moveTo>
                  <a:lnTo>
                    <a:pt x="657" y="56"/>
                  </a:lnTo>
                  <a:lnTo>
                    <a:pt x="663" y="72"/>
                  </a:lnTo>
                  <a:lnTo>
                    <a:pt x="643" y="114"/>
                  </a:lnTo>
                  <a:lnTo>
                    <a:pt x="651" y="139"/>
                  </a:lnTo>
                  <a:lnTo>
                    <a:pt x="624" y="190"/>
                  </a:lnTo>
                  <a:lnTo>
                    <a:pt x="598" y="207"/>
                  </a:lnTo>
                  <a:lnTo>
                    <a:pt x="602" y="243"/>
                  </a:lnTo>
                  <a:lnTo>
                    <a:pt x="646" y="265"/>
                  </a:lnTo>
                  <a:lnTo>
                    <a:pt x="681" y="302"/>
                  </a:lnTo>
                  <a:lnTo>
                    <a:pt x="697" y="306"/>
                  </a:lnTo>
                  <a:lnTo>
                    <a:pt x="718" y="326"/>
                  </a:lnTo>
                  <a:lnTo>
                    <a:pt x="721" y="356"/>
                  </a:lnTo>
                  <a:lnTo>
                    <a:pt x="703" y="400"/>
                  </a:lnTo>
                  <a:lnTo>
                    <a:pt x="718" y="433"/>
                  </a:lnTo>
                  <a:lnTo>
                    <a:pt x="743" y="446"/>
                  </a:lnTo>
                  <a:lnTo>
                    <a:pt x="761" y="500"/>
                  </a:lnTo>
                  <a:lnTo>
                    <a:pt x="756" y="559"/>
                  </a:lnTo>
                  <a:lnTo>
                    <a:pt x="742" y="575"/>
                  </a:lnTo>
                  <a:lnTo>
                    <a:pt x="739" y="590"/>
                  </a:lnTo>
                  <a:lnTo>
                    <a:pt x="784" y="653"/>
                  </a:lnTo>
                  <a:lnTo>
                    <a:pt x="779" y="657"/>
                  </a:lnTo>
                  <a:lnTo>
                    <a:pt x="712" y="672"/>
                  </a:lnTo>
                  <a:lnTo>
                    <a:pt x="688" y="698"/>
                  </a:lnTo>
                  <a:lnTo>
                    <a:pt x="646" y="688"/>
                  </a:lnTo>
                  <a:lnTo>
                    <a:pt x="628" y="718"/>
                  </a:lnTo>
                  <a:lnTo>
                    <a:pt x="623" y="745"/>
                  </a:lnTo>
                  <a:lnTo>
                    <a:pt x="537" y="754"/>
                  </a:lnTo>
                  <a:lnTo>
                    <a:pt x="480" y="735"/>
                  </a:lnTo>
                  <a:lnTo>
                    <a:pt x="471" y="740"/>
                  </a:lnTo>
                  <a:lnTo>
                    <a:pt x="462" y="758"/>
                  </a:lnTo>
                  <a:lnTo>
                    <a:pt x="449" y="754"/>
                  </a:lnTo>
                  <a:lnTo>
                    <a:pt x="442" y="727"/>
                  </a:lnTo>
                  <a:lnTo>
                    <a:pt x="448" y="720"/>
                  </a:lnTo>
                  <a:lnTo>
                    <a:pt x="444" y="699"/>
                  </a:lnTo>
                  <a:lnTo>
                    <a:pt x="411" y="668"/>
                  </a:lnTo>
                  <a:lnTo>
                    <a:pt x="435" y="643"/>
                  </a:lnTo>
                  <a:lnTo>
                    <a:pt x="416" y="598"/>
                  </a:lnTo>
                  <a:lnTo>
                    <a:pt x="319" y="547"/>
                  </a:lnTo>
                  <a:lnTo>
                    <a:pt x="301" y="559"/>
                  </a:lnTo>
                  <a:lnTo>
                    <a:pt x="265" y="550"/>
                  </a:lnTo>
                  <a:lnTo>
                    <a:pt x="222" y="498"/>
                  </a:lnTo>
                  <a:lnTo>
                    <a:pt x="235" y="394"/>
                  </a:lnTo>
                  <a:lnTo>
                    <a:pt x="196" y="384"/>
                  </a:lnTo>
                  <a:lnTo>
                    <a:pt x="197" y="350"/>
                  </a:lnTo>
                  <a:lnTo>
                    <a:pt x="208" y="341"/>
                  </a:lnTo>
                  <a:lnTo>
                    <a:pt x="202" y="294"/>
                  </a:lnTo>
                  <a:lnTo>
                    <a:pt x="211" y="272"/>
                  </a:lnTo>
                  <a:lnTo>
                    <a:pt x="195" y="255"/>
                  </a:lnTo>
                  <a:lnTo>
                    <a:pt x="149" y="268"/>
                  </a:lnTo>
                  <a:lnTo>
                    <a:pt x="68" y="219"/>
                  </a:lnTo>
                  <a:lnTo>
                    <a:pt x="0" y="206"/>
                  </a:lnTo>
                  <a:lnTo>
                    <a:pt x="30" y="182"/>
                  </a:lnTo>
                  <a:lnTo>
                    <a:pt x="48" y="191"/>
                  </a:lnTo>
                  <a:lnTo>
                    <a:pt x="57" y="180"/>
                  </a:lnTo>
                  <a:lnTo>
                    <a:pt x="50" y="152"/>
                  </a:lnTo>
                  <a:lnTo>
                    <a:pt x="68" y="139"/>
                  </a:lnTo>
                  <a:lnTo>
                    <a:pt x="90" y="148"/>
                  </a:lnTo>
                  <a:lnTo>
                    <a:pt x="140" y="123"/>
                  </a:lnTo>
                  <a:lnTo>
                    <a:pt x="155" y="90"/>
                  </a:lnTo>
                  <a:lnTo>
                    <a:pt x="214" y="104"/>
                  </a:lnTo>
                  <a:lnTo>
                    <a:pt x="235" y="126"/>
                  </a:lnTo>
                  <a:lnTo>
                    <a:pt x="276" y="121"/>
                  </a:lnTo>
                  <a:lnTo>
                    <a:pt x="298" y="131"/>
                  </a:lnTo>
                  <a:lnTo>
                    <a:pt x="302" y="141"/>
                  </a:lnTo>
                  <a:lnTo>
                    <a:pt x="349" y="146"/>
                  </a:lnTo>
                  <a:lnTo>
                    <a:pt x="363" y="123"/>
                  </a:lnTo>
                  <a:lnTo>
                    <a:pt x="411" y="99"/>
                  </a:lnTo>
                  <a:lnTo>
                    <a:pt x="429" y="110"/>
                  </a:lnTo>
                  <a:lnTo>
                    <a:pt x="456" y="81"/>
                  </a:lnTo>
                  <a:lnTo>
                    <a:pt x="460" y="50"/>
                  </a:lnTo>
                  <a:lnTo>
                    <a:pt x="484" y="25"/>
                  </a:lnTo>
                  <a:lnTo>
                    <a:pt x="501" y="8"/>
                  </a:lnTo>
                  <a:lnTo>
                    <a:pt x="507" y="2"/>
                  </a:lnTo>
                  <a:lnTo>
                    <a:pt x="509" y="0"/>
                  </a:lnTo>
                  <a:lnTo>
                    <a:pt x="509" y="1"/>
                  </a:lnTo>
                  <a:lnTo>
                    <a:pt x="516" y="6"/>
                  </a:lnTo>
                  <a:lnTo>
                    <a:pt x="527" y="19"/>
                  </a:lnTo>
                  <a:lnTo>
                    <a:pt x="542" y="37"/>
                  </a:lnTo>
                  <a:lnTo>
                    <a:pt x="576" y="23"/>
                  </a:lnTo>
                  <a:lnTo>
                    <a:pt x="598" y="27"/>
                  </a:lnTo>
                  <a:lnTo>
                    <a:pt x="602" y="56"/>
                  </a:lnTo>
                  <a:lnTo>
                    <a:pt x="582" y="72"/>
                  </a:lnTo>
                  <a:lnTo>
                    <a:pt x="585" y="88"/>
                  </a:lnTo>
                  <a:lnTo>
                    <a:pt x="618" y="83"/>
                  </a:lnTo>
                  <a:lnTo>
                    <a:pt x="625" y="6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Freeform 7"/>
            <p:cNvSpPr>
              <a:spLocks/>
            </p:cNvSpPr>
            <p:nvPr/>
          </p:nvSpPr>
          <p:spPr bwMode="gray">
            <a:xfrm>
              <a:off x="5040866" y="3316208"/>
              <a:ext cx="1193030" cy="940555"/>
            </a:xfrm>
            <a:custGeom>
              <a:avLst/>
              <a:gdLst>
                <a:gd name="T0" fmla="*/ 1193030 w 671"/>
                <a:gd name="T1" fmla="*/ 456943 h 529"/>
                <a:gd name="T2" fmla="*/ 1116577 w 671"/>
                <a:gd name="T3" fmla="*/ 496058 h 529"/>
                <a:gd name="T4" fmla="*/ 1050791 w 671"/>
                <a:gd name="T5" fmla="*/ 483612 h 529"/>
                <a:gd name="T6" fmla="*/ 1054347 w 671"/>
                <a:gd name="T7" fmla="*/ 444497 h 529"/>
                <a:gd name="T8" fmla="*/ 983227 w 671"/>
                <a:gd name="T9" fmla="*/ 378711 h 529"/>
                <a:gd name="T10" fmla="*/ 910330 w 671"/>
                <a:gd name="T11" fmla="*/ 376933 h 529"/>
                <a:gd name="T12" fmla="*/ 906774 w 671"/>
                <a:gd name="T13" fmla="*/ 424939 h 529"/>
                <a:gd name="T14" fmla="*/ 954780 w 671"/>
                <a:gd name="T15" fmla="*/ 444497 h 529"/>
                <a:gd name="T16" fmla="*/ 954780 w 671"/>
                <a:gd name="T17" fmla="*/ 467611 h 529"/>
                <a:gd name="T18" fmla="*/ 673857 w 671"/>
                <a:gd name="T19" fmla="*/ 597403 h 529"/>
                <a:gd name="T20" fmla="*/ 618740 w 671"/>
                <a:gd name="T21" fmla="*/ 670301 h 529"/>
                <a:gd name="T22" fmla="*/ 551176 w 671"/>
                <a:gd name="T23" fmla="*/ 693415 h 529"/>
                <a:gd name="T24" fmla="*/ 529840 w 671"/>
                <a:gd name="T25" fmla="*/ 686303 h 529"/>
                <a:gd name="T26" fmla="*/ 508505 w 671"/>
                <a:gd name="T27" fmla="*/ 711195 h 529"/>
                <a:gd name="T28" fmla="*/ 512061 w 671"/>
                <a:gd name="T29" fmla="*/ 741420 h 529"/>
                <a:gd name="T30" fmla="*/ 416049 w 671"/>
                <a:gd name="T31" fmla="*/ 796538 h 529"/>
                <a:gd name="T32" fmla="*/ 362710 w 671"/>
                <a:gd name="T33" fmla="*/ 782314 h 529"/>
                <a:gd name="T34" fmla="*/ 199135 w 671"/>
                <a:gd name="T35" fmla="*/ 878325 h 529"/>
                <a:gd name="T36" fmla="*/ 177799 w 671"/>
                <a:gd name="T37" fmla="*/ 935221 h 529"/>
                <a:gd name="T38" fmla="*/ 160019 w 671"/>
                <a:gd name="T39" fmla="*/ 940555 h 529"/>
                <a:gd name="T40" fmla="*/ 133349 w 671"/>
                <a:gd name="T41" fmla="*/ 913885 h 529"/>
                <a:gd name="T42" fmla="*/ 94233 w 671"/>
                <a:gd name="T43" fmla="*/ 874769 h 529"/>
                <a:gd name="T44" fmla="*/ 0 w 671"/>
                <a:gd name="T45" fmla="*/ 814318 h 529"/>
                <a:gd name="T46" fmla="*/ 16002 w 671"/>
                <a:gd name="T47" fmla="*/ 734308 h 529"/>
                <a:gd name="T48" fmla="*/ 33782 w 671"/>
                <a:gd name="T49" fmla="*/ 720085 h 529"/>
                <a:gd name="T50" fmla="*/ 90677 w 671"/>
                <a:gd name="T51" fmla="*/ 720085 h 529"/>
                <a:gd name="T52" fmla="*/ 140461 w 671"/>
                <a:gd name="T53" fmla="*/ 643631 h 529"/>
                <a:gd name="T54" fmla="*/ 112013 w 671"/>
                <a:gd name="T55" fmla="*/ 570734 h 529"/>
                <a:gd name="T56" fmla="*/ 257808 w 671"/>
                <a:gd name="T57" fmla="*/ 481834 h 529"/>
                <a:gd name="T58" fmla="*/ 247140 w 671"/>
                <a:gd name="T59" fmla="*/ 448053 h 529"/>
                <a:gd name="T60" fmla="*/ 112013 w 671"/>
                <a:gd name="T61" fmla="*/ 392935 h 529"/>
                <a:gd name="T62" fmla="*/ 44450 w 671"/>
                <a:gd name="T63" fmla="*/ 163575 h 529"/>
                <a:gd name="T64" fmla="*/ 85343 w 671"/>
                <a:gd name="T65" fmla="*/ 101345 h 529"/>
                <a:gd name="T66" fmla="*/ 289812 w 671"/>
                <a:gd name="T67" fmla="*/ 19558 h 529"/>
                <a:gd name="T68" fmla="*/ 318260 w 671"/>
                <a:gd name="T69" fmla="*/ 42672 h 529"/>
                <a:gd name="T70" fmla="*/ 337818 w 671"/>
                <a:gd name="T71" fmla="*/ 37338 h 529"/>
                <a:gd name="T72" fmla="*/ 359154 w 671"/>
                <a:gd name="T73" fmla="*/ 10668 h 529"/>
                <a:gd name="T74" fmla="*/ 385823 w 671"/>
                <a:gd name="T75" fmla="*/ 19558 h 529"/>
                <a:gd name="T76" fmla="*/ 444497 w 671"/>
                <a:gd name="T77" fmla="*/ 74675 h 529"/>
                <a:gd name="T78" fmla="*/ 451609 w 671"/>
                <a:gd name="T79" fmla="*/ 112013 h 529"/>
                <a:gd name="T80" fmla="*/ 440941 w 671"/>
                <a:gd name="T81" fmla="*/ 124459 h 529"/>
                <a:gd name="T82" fmla="*/ 453387 w 671"/>
                <a:gd name="T83" fmla="*/ 172465 h 529"/>
                <a:gd name="T84" fmla="*/ 476501 w 671"/>
                <a:gd name="T85" fmla="*/ 179577 h 529"/>
                <a:gd name="T86" fmla="*/ 492503 w 671"/>
                <a:gd name="T87" fmla="*/ 147573 h 529"/>
                <a:gd name="T88" fmla="*/ 508505 w 671"/>
                <a:gd name="T89" fmla="*/ 138683 h 529"/>
                <a:gd name="T90" fmla="*/ 609850 w 671"/>
                <a:gd name="T91" fmla="*/ 172465 h 529"/>
                <a:gd name="T92" fmla="*/ 762757 w 671"/>
                <a:gd name="T93" fmla="*/ 156463 h 529"/>
                <a:gd name="T94" fmla="*/ 771647 w 671"/>
                <a:gd name="T95" fmla="*/ 108457 h 529"/>
                <a:gd name="T96" fmla="*/ 803651 w 671"/>
                <a:gd name="T97" fmla="*/ 55118 h 529"/>
                <a:gd name="T98" fmla="*/ 878326 w 671"/>
                <a:gd name="T99" fmla="*/ 72897 h 529"/>
                <a:gd name="T100" fmla="*/ 920998 w 671"/>
                <a:gd name="T101" fmla="*/ 26670 h 529"/>
                <a:gd name="T102" fmla="*/ 1040123 w 671"/>
                <a:gd name="T103" fmla="*/ 0 h 529"/>
                <a:gd name="T104" fmla="*/ 1029455 w 671"/>
                <a:gd name="T105" fmla="*/ 35560 h 529"/>
                <a:gd name="T106" fmla="*/ 1043679 w 671"/>
                <a:gd name="T107" fmla="*/ 53340 h 529"/>
                <a:gd name="T108" fmla="*/ 1105909 w 671"/>
                <a:gd name="T109" fmla="*/ 69341 h 529"/>
                <a:gd name="T110" fmla="*/ 1173472 w 671"/>
                <a:gd name="T111" fmla="*/ 247140 h 529"/>
                <a:gd name="T112" fmla="*/ 1155692 w 671"/>
                <a:gd name="T113" fmla="*/ 346707 h 529"/>
                <a:gd name="T114" fmla="*/ 1193030 w 671"/>
                <a:gd name="T115" fmla="*/ 389379 h 529"/>
                <a:gd name="T116" fmla="*/ 1193030 w 671"/>
                <a:gd name="T117" fmla="*/ 456943 h 52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71"/>
                <a:gd name="T178" fmla="*/ 0 h 529"/>
                <a:gd name="T179" fmla="*/ 671 w 671"/>
                <a:gd name="T180" fmla="*/ 529 h 52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71" h="529">
                  <a:moveTo>
                    <a:pt x="671" y="257"/>
                  </a:moveTo>
                  <a:lnTo>
                    <a:pt x="628" y="279"/>
                  </a:lnTo>
                  <a:lnTo>
                    <a:pt x="591" y="272"/>
                  </a:lnTo>
                  <a:lnTo>
                    <a:pt x="593" y="250"/>
                  </a:lnTo>
                  <a:lnTo>
                    <a:pt x="553" y="213"/>
                  </a:lnTo>
                  <a:lnTo>
                    <a:pt x="512" y="212"/>
                  </a:lnTo>
                  <a:lnTo>
                    <a:pt x="510" y="239"/>
                  </a:lnTo>
                  <a:lnTo>
                    <a:pt x="537" y="250"/>
                  </a:lnTo>
                  <a:lnTo>
                    <a:pt x="537" y="263"/>
                  </a:lnTo>
                  <a:lnTo>
                    <a:pt x="379" y="336"/>
                  </a:lnTo>
                  <a:lnTo>
                    <a:pt x="348" y="377"/>
                  </a:lnTo>
                  <a:lnTo>
                    <a:pt x="310" y="390"/>
                  </a:lnTo>
                  <a:lnTo>
                    <a:pt x="298" y="386"/>
                  </a:lnTo>
                  <a:lnTo>
                    <a:pt x="286" y="400"/>
                  </a:lnTo>
                  <a:lnTo>
                    <a:pt x="288" y="417"/>
                  </a:lnTo>
                  <a:lnTo>
                    <a:pt x="234" y="448"/>
                  </a:lnTo>
                  <a:lnTo>
                    <a:pt x="204" y="440"/>
                  </a:lnTo>
                  <a:lnTo>
                    <a:pt x="112" y="494"/>
                  </a:lnTo>
                  <a:lnTo>
                    <a:pt x="100" y="526"/>
                  </a:lnTo>
                  <a:lnTo>
                    <a:pt x="90" y="529"/>
                  </a:lnTo>
                  <a:lnTo>
                    <a:pt x="75" y="514"/>
                  </a:lnTo>
                  <a:lnTo>
                    <a:pt x="53" y="492"/>
                  </a:lnTo>
                  <a:lnTo>
                    <a:pt x="0" y="458"/>
                  </a:lnTo>
                  <a:lnTo>
                    <a:pt x="9" y="413"/>
                  </a:lnTo>
                  <a:lnTo>
                    <a:pt x="19" y="405"/>
                  </a:lnTo>
                  <a:lnTo>
                    <a:pt x="51" y="405"/>
                  </a:lnTo>
                  <a:lnTo>
                    <a:pt x="79" y="362"/>
                  </a:lnTo>
                  <a:lnTo>
                    <a:pt x="63" y="321"/>
                  </a:lnTo>
                  <a:lnTo>
                    <a:pt x="145" y="271"/>
                  </a:lnTo>
                  <a:lnTo>
                    <a:pt x="139" y="252"/>
                  </a:lnTo>
                  <a:lnTo>
                    <a:pt x="63" y="221"/>
                  </a:lnTo>
                  <a:lnTo>
                    <a:pt x="25" y="92"/>
                  </a:lnTo>
                  <a:lnTo>
                    <a:pt x="48" y="57"/>
                  </a:lnTo>
                  <a:lnTo>
                    <a:pt x="163" y="11"/>
                  </a:lnTo>
                  <a:lnTo>
                    <a:pt x="179" y="24"/>
                  </a:lnTo>
                  <a:lnTo>
                    <a:pt x="190" y="21"/>
                  </a:lnTo>
                  <a:lnTo>
                    <a:pt x="202" y="6"/>
                  </a:lnTo>
                  <a:lnTo>
                    <a:pt x="217" y="11"/>
                  </a:lnTo>
                  <a:lnTo>
                    <a:pt x="250" y="42"/>
                  </a:lnTo>
                  <a:lnTo>
                    <a:pt x="254" y="63"/>
                  </a:lnTo>
                  <a:lnTo>
                    <a:pt x="248" y="70"/>
                  </a:lnTo>
                  <a:lnTo>
                    <a:pt x="255" y="97"/>
                  </a:lnTo>
                  <a:lnTo>
                    <a:pt x="268" y="101"/>
                  </a:lnTo>
                  <a:lnTo>
                    <a:pt x="277" y="83"/>
                  </a:lnTo>
                  <a:lnTo>
                    <a:pt x="286" y="78"/>
                  </a:lnTo>
                  <a:lnTo>
                    <a:pt x="343" y="97"/>
                  </a:lnTo>
                  <a:lnTo>
                    <a:pt x="429" y="88"/>
                  </a:lnTo>
                  <a:lnTo>
                    <a:pt x="434" y="61"/>
                  </a:lnTo>
                  <a:lnTo>
                    <a:pt x="452" y="31"/>
                  </a:lnTo>
                  <a:lnTo>
                    <a:pt x="494" y="41"/>
                  </a:lnTo>
                  <a:lnTo>
                    <a:pt x="518" y="15"/>
                  </a:lnTo>
                  <a:lnTo>
                    <a:pt x="585" y="0"/>
                  </a:lnTo>
                  <a:lnTo>
                    <a:pt x="579" y="20"/>
                  </a:lnTo>
                  <a:lnTo>
                    <a:pt x="587" y="30"/>
                  </a:lnTo>
                  <a:lnTo>
                    <a:pt x="622" y="39"/>
                  </a:lnTo>
                  <a:lnTo>
                    <a:pt x="660" y="139"/>
                  </a:lnTo>
                  <a:lnTo>
                    <a:pt x="650" y="195"/>
                  </a:lnTo>
                  <a:lnTo>
                    <a:pt x="671" y="219"/>
                  </a:lnTo>
                  <a:lnTo>
                    <a:pt x="671" y="25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Freeform 8"/>
            <p:cNvSpPr>
              <a:spLocks/>
            </p:cNvSpPr>
            <p:nvPr/>
          </p:nvSpPr>
          <p:spPr bwMode="gray">
            <a:xfrm>
              <a:off x="4471910" y="2537450"/>
              <a:ext cx="997451" cy="1264149"/>
            </a:xfrm>
            <a:custGeom>
              <a:avLst/>
              <a:gdLst>
                <a:gd name="T0" fmla="*/ 42672 w 561"/>
                <a:gd name="T1" fmla="*/ 158241 h 711"/>
                <a:gd name="T2" fmla="*/ 56896 w 561"/>
                <a:gd name="T3" fmla="*/ 119125 h 711"/>
                <a:gd name="T4" fmla="*/ 128015 w 561"/>
                <a:gd name="T5" fmla="*/ 76453 h 711"/>
                <a:gd name="T6" fmla="*/ 254252 w 561"/>
                <a:gd name="T7" fmla="*/ 90677 h 711"/>
                <a:gd name="T8" fmla="*/ 344930 w 561"/>
                <a:gd name="T9" fmla="*/ 0 h 711"/>
                <a:gd name="T10" fmla="*/ 488947 w 561"/>
                <a:gd name="T11" fmla="*/ 87121 h 711"/>
                <a:gd name="T12" fmla="*/ 570734 w 561"/>
                <a:gd name="T13" fmla="*/ 64008 h 711"/>
                <a:gd name="T14" fmla="*/ 599182 w 561"/>
                <a:gd name="T15" fmla="*/ 94233 h 711"/>
                <a:gd name="T16" fmla="*/ 583180 w 561"/>
                <a:gd name="T17" fmla="*/ 133349 h 711"/>
                <a:gd name="T18" fmla="*/ 593848 w 561"/>
                <a:gd name="T19" fmla="*/ 216914 h 711"/>
                <a:gd name="T20" fmla="*/ 574290 w 561"/>
                <a:gd name="T21" fmla="*/ 232916 h 711"/>
                <a:gd name="T22" fmla="*/ 572512 w 561"/>
                <a:gd name="T23" fmla="*/ 293368 h 711"/>
                <a:gd name="T24" fmla="*/ 641853 w 561"/>
                <a:gd name="T25" fmla="*/ 311148 h 711"/>
                <a:gd name="T26" fmla="*/ 618740 w 561"/>
                <a:gd name="T27" fmla="*/ 496059 h 711"/>
                <a:gd name="T28" fmla="*/ 695193 w 561"/>
                <a:gd name="T29" fmla="*/ 588514 h 711"/>
                <a:gd name="T30" fmla="*/ 759201 w 561"/>
                <a:gd name="T31" fmla="*/ 604516 h 711"/>
                <a:gd name="T32" fmla="*/ 791204 w 561"/>
                <a:gd name="T33" fmla="*/ 583180 h 711"/>
                <a:gd name="T34" fmla="*/ 963669 w 561"/>
                <a:gd name="T35" fmla="*/ 673857 h 711"/>
                <a:gd name="T36" fmla="*/ 997451 w 561"/>
                <a:gd name="T37" fmla="*/ 753867 h 711"/>
                <a:gd name="T38" fmla="*/ 953001 w 561"/>
                <a:gd name="T39" fmla="*/ 800094 h 711"/>
                <a:gd name="T40" fmla="*/ 928110 w 561"/>
                <a:gd name="T41" fmla="*/ 789426 h 711"/>
                <a:gd name="T42" fmla="*/ 906773 w 561"/>
                <a:gd name="T43" fmla="*/ 816096 h 711"/>
                <a:gd name="T44" fmla="*/ 887216 w 561"/>
                <a:gd name="T45" fmla="*/ 821430 h 711"/>
                <a:gd name="T46" fmla="*/ 858768 w 561"/>
                <a:gd name="T47" fmla="*/ 798316 h 711"/>
                <a:gd name="T48" fmla="*/ 654299 w 561"/>
                <a:gd name="T49" fmla="*/ 880104 h 711"/>
                <a:gd name="T50" fmla="*/ 613406 w 561"/>
                <a:gd name="T51" fmla="*/ 942333 h 711"/>
                <a:gd name="T52" fmla="*/ 680969 w 561"/>
                <a:gd name="T53" fmla="*/ 1171694 h 711"/>
                <a:gd name="T54" fmla="*/ 688081 w 561"/>
                <a:gd name="T55" fmla="*/ 1232145 h 711"/>
                <a:gd name="T56" fmla="*/ 673857 w 561"/>
                <a:gd name="T57" fmla="*/ 1264149 h 711"/>
                <a:gd name="T58" fmla="*/ 574290 w 561"/>
                <a:gd name="T59" fmla="*/ 1246369 h 711"/>
                <a:gd name="T60" fmla="*/ 563622 w 561"/>
                <a:gd name="T61" fmla="*/ 1221477 h 711"/>
                <a:gd name="T62" fmla="*/ 366265 w 561"/>
                <a:gd name="T63" fmla="*/ 1178806 h 711"/>
                <a:gd name="T64" fmla="*/ 328928 w 561"/>
                <a:gd name="T65" fmla="*/ 1104130 h 711"/>
                <a:gd name="T66" fmla="*/ 362709 w 561"/>
                <a:gd name="T67" fmla="*/ 1065014 h 711"/>
                <a:gd name="T68" fmla="*/ 328928 w 561"/>
                <a:gd name="T69" fmla="*/ 1020565 h 711"/>
                <a:gd name="T70" fmla="*/ 165353 w 561"/>
                <a:gd name="T71" fmla="*/ 979671 h 711"/>
                <a:gd name="T72" fmla="*/ 142239 w 561"/>
                <a:gd name="T73" fmla="*/ 885438 h 711"/>
                <a:gd name="T74" fmla="*/ 60452 w 561"/>
                <a:gd name="T75" fmla="*/ 862324 h 711"/>
                <a:gd name="T76" fmla="*/ 17780 w 561"/>
                <a:gd name="T77" fmla="*/ 796538 h 711"/>
                <a:gd name="T78" fmla="*/ 12446 w 561"/>
                <a:gd name="T79" fmla="*/ 753867 h 711"/>
                <a:gd name="T80" fmla="*/ 32004 w 561"/>
                <a:gd name="T81" fmla="*/ 725419 h 711"/>
                <a:gd name="T82" fmla="*/ 0 w 561"/>
                <a:gd name="T83" fmla="*/ 640075 h 711"/>
                <a:gd name="T84" fmla="*/ 167131 w 561"/>
                <a:gd name="T85" fmla="*/ 567178 h 711"/>
                <a:gd name="T86" fmla="*/ 160019 w 561"/>
                <a:gd name="T87" fmla="*/ 416049 h 711"/>
                <a:gd name="T88" fmla="*/ 122681 w 561"/>
                <a:gd name="T89" fmla="*/ 368043 h 711"/>
                <a:gd name="T90" fmla="*/ 126237 w 561"/>
                <a:gd name="T91" fmla="*/ 312926 h 711"/>
                <a:gd name="T92" fmla="*/ 42672 w 561"/>
                <a:gd name="T93" fmla="*/ 158241 h 71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61"/>
                <a:gd name="T142" fmla="*/ 0 h 711"/>
                <a:gd name="T143" fmla="*/ 561 w 561"/>
                <a:gd name="T144" fmla="*/ 711 h 71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61" h="711">
                  <a:moveTo>
                    <a:pt x="24" y="89"/>
                  </a:moveTo>
                  <a:lnTo>
                    <a:pt x="32" y="67"/>
                  </a:lnTo>
                  <a:lnTo>
                    <a:pt x="72" y="43"/>
                  </a:lnTo>
                  <a:lnTo>
                    <a:pt x="143" y="51"/>
                  </a:lnTo>
                  <a:lnTo>
                    <a:pt x="194" y="0"/>
                  </a:lnTo>
                  <a:lnTo>
                    <a:pt x="275" y="49"/>
                  </a:lnTo>
                  <a:lnTo>
                    <a:pt x="321" y="36"/>
                  </a:lnTo>
                  <a:lnTo>
                    <a:pt x="337" y="53"/>
                  </a:lnTo>
                  <a:lnTo>
                    <a:pt x="328" y="75"/>
                  </a:lnTo>
                  <a:lnTo>
                    <a:pt x="334" y="122"/>
                  </a:lnTo>
                  <a:lnTo>
                    <a:pt x="323" y="131"/>
                  </a:lnTo>
                  <a:lnTo>
                    <a:pt x="322" y="165"/>
                  </a:lnTo>
                  <a:lnTo>
                    <a:pt x="361" y="175"/>
                  </a:lnTo>
                  <a:lnTo>
                    <a:pt x="348" y="279"/>
                  </a:lnTo>
                  <a:lnTo>
                    <a:pt x="391" y="331"/>
                  </a:lnTo>
                  <a:lnTo>
                    <a:pt x="427" y="340"/>
                  </a:lnTo>
                  <a:lnTo>
                    <a:pt x="445" y="328"/>
                  </a:lnTo>
                  <a:lnTo>
                    <a:pt x="542" y="379"/>
                  </a:lnTo>
                  <a:lnTo>
                    <a:pt x="561" y="424"/>
                  </a:lnTo>
                  <a:lnTo>
                    <a:pt x="536" y="450"/>
                  </a:lnTo>
                  <a:lnTo>
                    <a:pt x="522" y="444"/>
                  </a:lnTo>
                  <a:lnTo>
                    <a:pt x="510" y="459"/>
                  </a:lnTo>
                  <a:lnTo>
                    <a:pt x="499" y="462"/>
                  </a:lnTo>
                  <a:lnTo>
                    <a:pt x="483" y="449"/>
                  </a:lnTo>
                  <a:lnTo>
                    <a:pt x="368" y="495"/>
                  </a:lnTo>
                  <a:lnTo>
                    <a:pt x="345" y="530"/>
                  </a:lnTo>
                  <a:lnTo>
                    <a:pt x="383" y="659"/>
                  </a:lnTo>
                  <a:lnTo>
                    <a:pt x="387" y="693"/>
                  </a:lnTo>
                  <a:lnTo>
                    <a:pt x="379" y="711"/>
                  </a:lnTo>
                  <a:lnTo>
                    <a:pt x="323" y="701"/>
                  </a:lnTo>
                  <a:lnTo>
                    <a:pt x="317" y="687"/>
                  </a:lnTo>
                  <a:lnTo>
                    <a:pt x="206" y="663"/>
                  </a:lnTo>
                  <a:lnTo>
                    <a:pt x="185" y="621"/>
                  </a:lnTo>
                  <a:lnTo>
                    <a:pt x="204" y="599"/>
                  </a:lnTo>
                  <a:lnTo>
                    <a:pt x="185" y="574"/>
                  </a:lnTo>
                  <a:lnTo>
                    <a:pt x="93" y="551"/>
                  </a:lnTo>
                  <a:lnTo>
                    <a:pt x="80" y="498"/>
                  </a:lnTo>
                  <a:lnTo>
                    <a:pt x="34" y="485"/>
                  </a:lnTo>
                  <a:lnTo>
                    <a:pt x="10" y="448"/>
                  </a:lnTo>
                  <a:lnTo>
                    <a:pt x="7" y="424"/>
                  </a:lnTo>
                  <a:lnTo>
                    <a:pt x="18" y="408"/>
                  </a:lnTo>
                  <a:lnTo>
                    <a:pt x="0" y="360"/>
                  </a:lnTo>
                  <a:lnTo>
                    <a:pt x="94" y="319"/>
                  </a:lnTo>
                  <a:lnTo>
                    <a:pt x="90" y="234"/>
                  </a:lnTo>
                  <a:lnTo>
                    <a:pt x="69" y="207"/>
                  </a:lnTo>
                  <a:lnTo>
                    <a:pt x="71" y="176"/>
                  </a:lnTo>
                  <a:lnTo>
                    <a:pt x="24" y="8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" name="Freeform 9"/>
            <p:cNvSpPr>
              <a:spLocks/>
            </p:cNvSpPr>
            <p:nvPr/>
          </p:nvSpPr>
          <p:spPr bwMode="gray">
            <a:xfrm>
              <a:off x="4443463" y="1627121"/>
              <a:ext cx="1420612" cy="887216"/>
            </a:xfrm>
            <a:custGeom>
              <a:avLst/>
              <a:gdLst>
                <a:gd name="T0" fmla="*/ 44450 w 799"/>
                <a:gd name="T1" fmla="*/ 398269 h 499"/>
                <a:gd name="T2" fmla="*/ 113791 w 799"/>
                <a:gd name="T3" fmla="*/ 512061 h 499"/>
                <a:gd name="T4" fmla="*/ 0 w 799"/>
                <a:gd name="T5" fmla="*/ 675635 h 499"/>
                <a:gd name="T6" fmla="*/ 92455 w 799"/>
                <a:gd name="T7" fmla="*/ 741421 h 499"/>
                <a:gd name="T8" fmla="*/ 206247 w 799"/>
                <a:gd name="T9" fmla="*/ 812541 h 499"/>
                <a:gd name="T10" fmla="*/ 252474 w 799"/>
                <a:gd name="T11" fmla="*/ 887216 h 499"/>
                <a:gd name="T12" fmla="*/ 337818 w 799"/>
                <a:gd name="T13" fmla="*/ 860546 h 499"/>
                <a:gd name="T14" fmla="*/ 341374 w 799"/>
                <a:gd name="T15" fmla="*/ 791205 h 499"/>
                <a:gd name="T16" fmla="*/ 412493 w 799"/>
                <a:gd name="T17" fmla="*/ 784093 h 499"/>
                <a:gd name="T18" fmla="*/ 528062 w 799"/>
                <a:gd name="T19" fmla="*/ 680969 h 499"/>
                <a:gd name="T20" fmla="*/ 670301 w 799"/>
                <a:gd name="T21" fmla="*/ 744977 h 499"/>
                <a:gd name="T22" fmla="*/ 782314 w 799"/>
                <a:gd name="T23" fmla="*/ 753867 h 499"/>
                <a:gd name="T24" fmla="*/ 872992 w 799"/>
                <a:gd name="T25" fmla="*/ 780537 h 499"/>
                <a:gd name="T26" fmla="*/ 983227 w 799"/>
                <a:gd name="T27" fmla="*/ 696971 h 499"/>
                <a:gd name="T28" fmla="*/ 1063237 w 799"/>
                <a:gd name="T29" fmla="*/ 664968 h 499"/>
                <a:gd name="T30" fmla="*/ 1113020 w 799"/>
                <a:gd name="T31" fmla="*/ 565400 h 499"/>
                <a:gd name="T32" fmla="*/ 1153914 w 799"/>
                <a:gd name="T33" fmla="*/ 524507 h 499"/>
                <a:gd name="T34" fmla="*/ 1157470 w 799"/>
                <a:gd name="T35" fmla="*/ 522729 h 499"/>
                <a:gd name="T36" fmla="*/ 1169916 w 799"/>
                <a:gd name="T37" fmla="*/ 531618 h 499"/>
                <a:gd name="T38" fmla="*/ 1216144 w 799"/>
                <a:gd name="T39" fmla="*/ 586736 h 499"/>
                <a:gd name="T40" fmla="*/ 1315711 w 799"/>
                <a:gd name="T41" fmla="*/ 568956 h 499"/>
                <a:gd name="T42" fmla="*/ 1287263 w 799"/>
                <a:gd name="T43" fmla="*/ 648966 h 499"/>
                <a:gd name="T44" fmla="*/ 1351271 w 799"/>
                <a:gd name="T45" fmla="*/ 668524 h 499"/>
                <a:gd name="T46" fmla="*/ 1420612 w 799"/>
                <a:gd name="T47" fmla="*/ 620518 h 499"/>
                <a:gd name="T48" fmla="*/ 1294375 w 799"/>
                <a:gd name="T49" fmla="*/ 394713 h 499"/>
                <a:gd name="T50" fmla="*/ 1153914 w 799"/>
                <a:gd name="T51" fmla="*/ 344930 h 499"/>
                <a:gd name="T52" fmla="*/ 1185918 w 799"/>
                <a:gd name="T53" fmla="*/ 286256 h 499"/>
                <a:gd name="T54" fmla="*/ 1134356 w 799"/>
                <a:gd name="T55" fmla="*/ 193801 h 499"/>
                <a:gd name="T56" fmla="*/ 1015231 w 799"/>
                <a:gd name="T57" fmla="*/ 183133 h 499"/>
                <a:gd name="T58" fmla="*/ 864102 w 799"/>
                <a:gd name="T59" fmla="*/ 46228 h 499"/>
                <a:gd name="T60" fmla="*/ 812540 w 799"/>
                <a:gd name="T61" fmla="*/ 10668 h 499"/>
                <a:gd name="T62" fmla="*/ 666745 w 799"/>
                <a:gd name="T63" fmla="*/ 56896 h 499"/>
                <a:gd name="T64" fmla="*/ 602738 w 799"/>
                <a:gd name="T65" fmla="*/ 126237 h 499"/>
                <a:gd name="T66" fmla="*/ 773425 w 799"/>
                <a:gd name="T67" fmla="*/ 32004 h 499"/>
                <a:gd name="T68" fmla="*/ 640076 w 799"/>
                <a:gd name="T69" fmla="*/ 0 h 499"/>
                <a:gd name="T70" fmla="*/ 430273 w 799"/>
                <a:gd name="T71" fmla="*/ 215137 h 499"/>
                <a:gd name="T72" fmla="*/ 334262 w 799"/>
                <a:gd name="T73" fmla="*/ 240028 h 499"/>
                <a:gd name="T74" fmla="*/ 298702 w 799"/>
                <a:gd name="T75" fmla="*/ 320038 h 499"/>
                <a:gd name="T76" fmla="*/ 282700 w 799"/>
                <a:gd name="T77" fmla="*/ 368044 h 499"/>
                <a:gd name="T78" fmla="*/ 218692 w 799"/>
                <a:gd name="T79" fmla="*/ 364488 h 499"/>
                <a:gd name="T80" fmla="*/ 124459 w 799"/>
                <a:gd name="T81" fmla="*/ 323594 h 499"/>
                <a:gd name="T82" fmla="*/ 72897 w 799"/>
                <a:gd name="T83" fmla="*/ 389379 h 49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99"/>
                <a:gd name="T127" fmla="*/ 0 h 499"/>
                <a:gd name="T128" fmla="*/ 799 w 799"/>
                <a:gd name="T129" fmla="*/ 499 h 49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99" h="499">
                  <a:moveTo>
                    <a:pt x="41" y="219"/>
                  </a:moveTo>
                  <a:lnTo>
                    <a:pt x="25" y="224"/>
                  </a:lnTo>
                  <a:lnTo>
                    <a:pt x="25" y="268"/>
                  </a:lnTo>
                  <a:lnTo>
                    <a:pt x="64" y="288"/>
                  </a:lnTo>
                  <a:lnTo>
                    <a:pt x="57" y="326"/>
                  </a:lnTo>
                  <a:lnTo>
                    <a:pt x="0" y="380"/>
                  </a:lnTo>
                  <a:lnTo>
                    <a:pt x="2" y="407"/>
                  </a:lnTo>
                  <a:lnTo>
                    <a:pt x="52" y="417"/>
                  </a:lnTo>
                  <a:lnTo>
                    <a:pt x="75" y="408"/>
                  </a:lnTo>
                  <a:lnTo>
                    <a:pt x="116" y="457"/>
                  </a:lnTo>
                  <a:lnTo>
                    <a:pt x="108" y="476"/>
                  </a:lnTo>
                  <a:lnTo>
                    <a:pt x="142" y="499"/>
                  </a:lnTo>
                  <a:lnTo>
                    <a:pt x="172" y="475"/>
                  </a:lnTo>
                  <a:lnTo>
                    <a:pt x="190" y="484"/>
                  </a:lnTo>
                  <a:lnTo>
                    <a:pt x="199" y="473"/>
                  </a:lnTo>
                  <a:lnTo>
                    <a:pt x="192" y="445"/>
                  </a:lnTo>
                  <a:lnTo>
                    <a:pt x="210" y="432"/>
                  </a:lnTo>
                  <a:lnTo>
                    <a:pt x="232" y="441"/>
                  </a:lnTo>
                  <a:lnTo>
                    <a:pt x="282" y="416"/>
                  </a:lnTo>
                  <a:lnTo>
                    <a:pt x="297" y="383"/>
                  </a:lnTo>
                  <a:lnTo>
                    <a:pt x="356" y="397"/>
                  </a:lnTo>
                  <a:lnTo>
                    <a:pt x="377" y="419"/>
                  </a:lnTo>
                  <a:lnTo>
                    <a:pt x="418" y="414"/>
                  </a:lnTo>
                  <a:lnTo>
                    <a:pt x="440" y="424"/>
                  </a:lnTo>
                  <a:lnTo>
                    <a:pt x="444" y="434"/>
                  </a:lnTo>
                  <a:lnTo>
                    <a:pt x="491" y="439"/>
                  </a:lnTo>
                  <a:lnTo>
                    <a:pt x="505" y="416"/>
                  </a:lnTo>
                  <a:lnTo>
                    <a:pt x="553" y="392"/>
                  </a:lnTo>
                  <a:lnTo>
                    <a:pt x="571" y="403"/>
                  </a:lnTo>
                  <a:lnTo>
                    <a:pt x="598" y="374"/>
                  </a:lnTo>
                  <a:lnTo>
                    <a:pt x="602" y="343"/>
                  </a:lnTo>
                  <a:lnTo>
                    <a:pt x="626" y="318"/>
                  </a:lnTo>
                  <a:lnTo>
                    <a:pt x="643" y="301"/>
                  </a:lnTo>
                  <a:lnTo>
                    <a:pt x="649" y="295"/>
                  </a:lnTo>
                  <a:lnTo>
                    <a:pt x="651" y="293"/>
                  </a:lnTo>
                  <a:lnTo>
                    <a:pt x="651" y="294"/>
                  </a:lnTo>
                  <a:lnTo>
                    <a:pt x="653" y="294"/>
                  </a:lnTo>
                  <a:lnTo>
                    <a:pt x="658" y="299"/>
                  </a:lnTo>
                  <a:lnTo>
                    <a:pt x="669" y="312"/>
                  </a:lnTo>
                  <a:lnTo>
                    <a:pt x="684" y="330"/>
                  </a:lnTo>
                  <a:lnTo>
                    <a:pt x="718" y="316"/>
                  </a:lnTo>
                  <a:lnTo>
                    <a:pt x="740" y="320"/>
                  </a:lnTo>
                  <a:lnTo>
                    <a:pt x="744" y="349"/>
                  </a:lnTo>
                  <a:lnTo>
                    <a:pt x="724" y="365"/>
                  </a:lnTo>
                  <a:lnTo>
                    <a:pt x="727" y="381"/>
                  </a:lnTo>
                  <a:lnTo>
                    <a:pt x="760" y="376"/>
                  </a:lnTo>
                  <a:lnTo>
                    <a:pt x="767" y="361"/>
                  </a:lnTo>
                  <a:lnTo>
                    <a:pt x="799" y="349"/>
                  </a:lnTo>
                  <a:lnTo>
                    <a:pt x="770" y="253"/>
                  </a:lnTo>
                  <a:lnTo>
                    <a:pt x="728" y="222"/>
                  </a:lnTo>
                  <a:lnTo>
                    <a:pt x="708" y="225"/>
                  </a:lnTo>
                  <a:lnTo>
                    <a:pt x="649" y="194"/>
                  </a:lnTo>
                  <a:lnTo>
                    <a:pt x="645" y="187"/>
                  </a:lnTo>
                  <a:lnTo>
                    <a:pt x="667" y="161"/>
                  </a:lnTo>
                  <a:lnTo>
                    <a:pt x="631" y="134"/>
                  </a:lnTo>
                  <a:lnTo>
                    <a:pt x="638" y="109"/>
                  </a:lnTo>
                  <a:lnTo>
                    <a:pt x="613" y="83"/>
                  </a:lnTo>
                  <a:lnTo>
                    <a:pt x="571" y="103"/>
                  </a:lnTo>
                  <a:lnTo>
                    <a:pt x="491" y="59"/>
                  </a:lnTo>
                  <a:lnTo>
                    <a:pt x="486" y="26"/>
                  </a:lnTo>
                  <a:lnTo>
                    <a:pt x="468" y="3"/>
                  </a:lnTo>
                  <a:lnTo>
                    <a:pt x="457" y="6"/>
                  </a:lnTo>
                  <a:lnTo>
                    <a:pt x="426" y="35"/>
                  </a:lnTo>
                  <a:lnTo>
                    <a:pt x="375" y="32"/>
                  </a:lnTo>
                  <a:lnTo>
                    <a:pt x="361" y="45"/>
                  </a:lnTo>
                  <a:lnTo>
                    <a:pt x="339" y="71"/>
                  </a:lnTo>
                  <a:lnTo>
                    <a:pt x="373" y="26"/>
                  </a:lnTo>
                  <a:lnTo>
                    <a:pt x="435" y="18"/>
                  </a:lnTo>
                  <a:lnTo>
                    <a:pt x="440" y="1"/>
                  </a:lnTo>
                  <a:lnTo>
                    <a:pt x="360" y="0"/>
                  </a:lnTo>
                  <a:lnTo>
                    <a:pt x="302" y="82"/>
                  </a:lnTo>
                  <a:lnTo>
                    <a:pt x="242" y="121"/>
                  </a:lnTo>
                  <a:lnTo>
                    <a:pt x="206" y="119"/>
                  </a:lnTo>
                  <a:lnTo>
                    <a:pt x="188" y="135"/>
                  </a:lnTo>
                  <a:lnTo>
                    <a:pt x="184" y="163"/>
                  </a:lnTo>
                  <a:lnTo>
                    <a:pt x="168" y="180"/>
                  </a:lnTo>
                  <a:lnTo>
                    <a:pt x="169" y="190"/>
                  </a:lnTo>
                  <a:lnTo>
                    <a:pt x="159" y="207"/>
                  </a:lnTo>
                  <a:lnTo>
                    <a:pt x="130" y="198"/>
                  </a:lnTo>
                  <a:lnTo>
                    <a:pt x="123" y="205"/>
                  </a:lnTo>
                  <a:lnTo>
                    <a:pt x="106" y="179"/>
                  </a:lnTo>
                  <a:lnTo>
                    <a:pt x="70" y="182"/>
                  </a:lnTo>
                  <a:lnTo>
                    <a:pt x="52" y="195"/>
                  </a:lnTo>
                  <a:lnTo>
                    <a:pt x="41" y="21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" name="Freeform 10"/>
            <p:cNvSpPr>
              <a:spLocks/>
            </p:cNvSpPr>
            <p:nvPr/>
          </p:nvSpPr>
          <p:spPr bwMode="gray">
            <a:xfrm>
              <a:off x="5572485" y="1756914"/>
              <a:ext cx="195579" cy="209802"/>
            </a:xfrm>
            <a:custGeom>
              <a:avLst/>
              <a:gdLst>
                <a:gd name="T0" fmla="*/ 195579 w 160"/>
                <a:gd name="T1" fmla="*/ 130053 h 171"/>
                <a:gd name="T2" fmla="*/ 190690 w 160"/>
                <a:gd name="T3" fmla="*/ 177902 h 171"/>
                <a:gd name="T4" fmla="*/ 66008 w 160"/>
                <a:gd name="T5" fmla="*/ 209802 h 171"/>
                <a:gd name="T6" fmla="*/ 42783 w 160"/>
                <a:gd name="T7" fmla="*/ 187718 h 171"/>
                <a:gd name="T8" fmla="*/ 116125 w 160"/>
                <a:gd name="T9" fmla="*/ 137414 h 171"/>
                <a:gd name="T10" fmla="*/ 116125 w 160"/>
                <a:gd name="T11" fmla="*/ 109195 h 171"/>
                <a:gd name="T12" fmla="*/ 77009 w 160"/>
                <a:gd name="T13" fmla="*/ 82203 h 171"/>
                <a:gd name="T14" fmla="*/ 48895 w 160"/>
                <a:gd name="T15" fmla="*/ 114103 h 171"/>
                <a:gd name="T16" fmla="*/ 9779 w 160"/>
                <a:gd name="T17" fmla="*/ 105514 h 171"/>
                <a:gd name="T18" fmla="*/ 19558 w 160"/>
                <a:gd name="T19" fmla="*/ 49076 h 171"/>
                <a:gd name="T20" fmla="*/ 0 w 160"/>
                <a:gd name="T21" fmla="*/ 26992 h 171"/>
                <a:gd name="T22" fmla="*/ 15891 w 160"/>
                <a:gd name="T23" fmla="*/ 0 h 171"/>
                <a:gd name="T24" fmla="*/ 195579 w 160"/>
                <a:gd name="T25" fmla="*/ 130053 h 1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0"/>
                <a:gd name="T40" fmla="*/ 0 h 171"/>
                <a:gd name="T41" fmla="*/ 160 w 160"/>
                <a:gd name="T42" fmla="*/ 171 h 17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0" h="171">
                  <a:moveTo>
                    <a:pt x="160" y="106"/>
                  </a:moveTo>
                  <a:lnTo>
                    <a:pt x="156" y="145"/>
                  </a:lnTo>
                  <a:lnTo>
                    <a:pt x="54" y="171"/>
                  </a:lnTo>
                  <a:lnTo>
                    <a:pt x="35" y="153"/>
                  </a:lnTo>
                  <a:lnTo>
                    <a:pt x="95" y="112"/>
                  </a:lnTo>
                  <a:lnTo>
                    <a:pt x="95" y="89"/>
                  </a:lnTo>
                  <a:lnTo>
                    <a:pt x="63" y="67"/>
                  </a:lnTo>
                  <a:lnTo>
                    <a:pt x="40" y="93"/>
                  </a:lnTo>
                  <a:lnTo>
                    <a:pt x="8" y="86"/>
                  </a:lnTo>
                  <a:lnTo>
                    <a:pt x="16" y="40"/>
                  </a:lnTo>
                  <a:lnTo>
                    <a:pt x="0" y="22"/>
                  </a:lnTo>
                  <a:lnTo>
                    <a:pt x="13" y="0"/>
                  </a:lnTo>
                  <a:lnTo>
                    <a:pt x="160" y="10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1" name="Freeform 11"/>
            <p:cNvSpPr>
              <a:spLocks/>
            </p:cNvSpPr>
            <p:nvPr/>
          </p:nvSpPr>
          <p:spPr bwMode="gray">
            <a:xfrm>
              <a:off x="5320010" y="1452878"/>
              <a:ext cx="232916" cy="284478"/>
            </a:xfrm>
            <a:custGeom>
              <a:avLst/>
              <a:gdLst>
                <a:gd name="T0" fmla="*/ 96124 w 189"/>
                <a:gd name="T1" fmla="*/ 284478 h 231"/>
                <a:gd name="T2" fmla="*/ 1232 w 189"/>
                <a:gd name="T3" fmla="*/ 215514 h 231"/>
                <a:gd name="T4" fmla="*/ 19718 w 189"/>
                <a:gd name="T5" fmla="*/ 199504 h 231"/>
                <a:gd name="T6" fmla="*/ 43133 w 189"/>
                <a:gd name="T7" fmla="*/ 172411 h 231"/>
                <a:gd name="T8" fmla="*/ 0 w 189"/>
                <a:gd name="T9" fmla="*/ 160096 h 231"/>
                <a:gd name="T10" fmla="*/ 13556 w 189"/>
                <a:gd name="T11" fmla="*/ 104678 h 231"/>
                <a:gd name="T12" fmla="*/ 83800 w 189"/>
                <a:gd name="T13" fmla="*/ 92363 h 231"/>
                <a:gd name="T14" fmla="*/ 80103 w 189"/>
                <a:gd name="T15" fmla="*/ 55418 h 231"/>
                <a:gd name="T16" fmla="*/ 56689 w 189"/>
                <a:gd name="T17" fmla="*/ 46797 h 231"/>
                <a:gd name="T18" fmla="*/ 18485 w 189"/>
                <a:gd name="T19" fmla="*/ 70196 h 231"/>
                <a:gd name="T20" fmla="*/ 14788 w 189"/>
                <a:gd name="T21" fmla="*/ 45566 h 231"/>
                <a:gd name="T22" fmla="*/ 50527 w 189"/>
                <a:gd name="T23" fmla="*/ 0 h 231"/>
                <a:gd name="T24" fmla="*/ 88730 w 189"/>
                <a:gd name="T25" fmla="*/ 8621 h 231"/>
                <a:gd name="T26" fmla="*/ 129398 w 189"/>
                <a:gd name="T27" fmla="*/ 48029 h 231"/>
                <a:gd name="T28" fmla="*/ 184854 w 189"/>
                <a:gd name="T29" fmla="*/ 54186 h 231"/>
                <a:gd name="T30" fmla="*/ 199642 w 189"/>
                <a:gd name="T31" fmla="*/ 98521 h 231"/>
                <a:gd name="T32" fmla="*/ 158974 w 189"/>
                <a:gd name="T33" fmla="*/ 135466 h 231"/>
                <a:gd name="T34" fmla="*/ 176227 w 189"/>
                <a:gd name="T35" fmla="*/ 167485 h 231"/>
                <a:gd name="T36" fmla="*/ 232916 w 189"/>
                <a:gd name="T37" fmla="*/ 217977 h 231"/>
                <a:gd name="T38" fmla="*/ 208269 w 189"/>
                <a:gd name="T39" fmla="*/ 243838 h 231"/>
                <a:gd name="T40" fmla="*/ 174995 w 189"/>
                <a:gd name="T41" fmla="*/ 220440 h 231"/>
                <a:gd name="T42" fmla="*/ 103518 w 189"/>
                <a:gd name="T43" fmla="*/ 237681 h 231"/>
                <a:gd name="T44" fmla="*/ 96124 w 189"/>
                <a:gd name="T45" fmla="*/ 284478 h 23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89"/>
                <a:gd name="T70" fmla="*/ 0 h 231"/>
                <a:gd name="T71" fmla="*/ 189 w 189"/>
                <a:gd name="T72" fmla="*/ 231 h 23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89" h="231">
                  <a:moveTo>
                    <a:pt x="78" y="231"/>
                  </a:moveTo>
                  <a:lnTo>
                    <a:pt x="1" y="175"/>
                  </a:lnTo>
                  <a:lnTo>
                    <a:pt x="16" y="162"/>
                  </a:lnTo>
                  <a:lnTo>
                    <a:pt x="35" y="140"/>
                  </a:lnTo>
                  <a:lnTo>
                    <a:pt x="0" y="130"/>
                  </a:lnTo>
                  <a:lnTo>
                    <a:pt x="11" y="85"/>
                  </a:lnTo>
                  <a:lnTo>
                    <a:pt x="68" y="75"/>
                  </a:lnTo>
                  <a:lnTo>
                    <a:pt x="65" y="45"/>
                  </a:lnTo>
                  <a:lnTo>
                    <a:pt x="46" y="38"/>
                  </a:lnTo>
                  <a:lnTo>
                    <a:pt x="15" y="57"/>
                  </a:lnTo>
                  <a:lnTo>
                    <a:pt x="12" y="37"/>
                  </a:lnTo>
                  <a:lnTo>
                    <a:pt x="41" y="0"/>
                  </a:lnTo>
                  <a:lnTo>
                    <a:pt x="72" y="7"/>
                  </a:lnTo>
                  <a:lnTo>
                    <a:pt x="105" y="39"/>
                  </a:lnTo>
                  <a:lnTo>
                    <a:pt x="150" y="44"/>
                  </a:lnTo>
                  <a:lnTo>
                    <a:pt x="162" y="80"/>
                  </a:lnTo>
                  <a:lnTo>
                    <a:pt x="129" y="110"/>
                  </a:lnTo>
                  <a:lnTo>
                    <a:pt x="143" y="136"/>
                  </a:lnTo>
                  <a:lnTo>
                    <a:pt x="189" y="177"/>
                  </a:lnTo>
                  <a:lnTo>
                    <a:pt x="169" y="198"/>
                  </a:lnTo>
                  <a:lnTo>
                    <a:pt x="142" y="179"/>
                  </a:lnTo>
                  <a:lnTo>
                    <a:pt x="84" y="193"/>
                  </a:lnTo>
                  <a:lnTo>
                    <a:pt x="78" y="231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gray">
            <a:xfrm>
              <a:off x="3678928" y="1427986"/>
              <a:ext cx="910330" cy="933443"/>
            </a:xfrm>
            <a:custGeom>
              <a:avLst/>
              <a:gdLst>
                <a:gd name="T0" fmla="*/ 851656 w 512"/>
                <a:gd name="T1" fmla="*/ 282700 h 525"/>
                <a:gd name="T2" fmla="*/ 753867 w 512"/>
                <a:gd name="T3" fmla="*/ 328927 h 525"/>
                <a:gd name="T4" fmla="*/ 625852 w 512"/>
                <a:gd name="T5" fmla="*/ 259586 h 525"/>
                <a:gd name="T6" fmla="*/ 560066 w 512"/>
                <a:gd name="T7" fmla="*/ 336039 h 525"/>
                <a:gd name="T8" fmla="*/ 563622 w 512"/>
                <a:gd name="T9" fmla="*/ 296924 h 525"/>
                <a:gd name="T10" fmla="*/ 545842 w 512"/>
                <a:gd name="T11" fmla="*/ 241806 h 525"/>
                <a:gd name="T12" fmla="*/ 440941 w 512"/>
                <a:gd name="T13" fmla="*/ 250696 h 525"/>
                <a:gd name="T14" fmla="*/ 513839 w 512"/>
                <a:gd name="T15" fmla="*/ 117347 h 525"/>
                <a:gd name="T16" fmla="*/ 334262 w 512"/>
                <a:gd name="T17" fmla="*/ 14224 h 525"/>
                <a:gd name="T18" fmla="*/ 62230 w 512"/>
                <a:gd name="T19" fmla="*/ 0 h 525"/>
                <a:gd name="T20" fmla="*/ 1778 w 512"/>
                <a:gd name="T21" fmla="*/ 58674 h 525"/>
                <a:gd name="T22" fmla="*/ 152907 w 512"/>
                <a:gd name="T23" fmla="*/ 280922 h 525"/>
                <a:gd name="T24" fmla="*/ 19558 w 512"/>
                <a:gd name="T25" fmla="*/ 312926 h 525"/>
                <a:gd name="T26" fmla="*/ 30226 w 512"/>
                <a:gd name="T27" fmla="*/ 382267 h 525"/>
                <a:gd name="T28" fmla="*/ 115569 w 512"/>
                <a:gd name="T29" fmla="*/ 387601 h 525"/>
                <a:gd name="T30" fmla="*/ 85343 w 512"/>
                <a:gd name="T31" fmla="*/ 462277 h 525"/>
                <a:gd name="T32" fmla="*/ 152907 w 512"/>
                <a:gd name="T33" fmla="*/ 520950 h 525"/>
                <a:gd name="T34" fmla="*/ 99567 w 512"/>
                <a:gd name="T35" fmla="*/ 536952 h 525"/>
                <a:gd name="T36" fmla="*/ 252474 w 512"/>
                <a:gd name="T37" fmla="*/ 613405 h 525"/>
                <a:gd name="T38" fmla="*/ 432051 w 512"/>
                <a:gd name="T39" fmla="*/ 810762 h 525"/>
                <a:gd name="T40" fmla="*/ 449831 w 512"/>
                <a:gd name="T41" fmla="*/ 764534 h 525"/>
                <a:gd name="T42" fmla="*/ 485391 w 512"/>
                <a:gd name="T43" fmla="*/ 755644 h 525"/>
                <a:gd name="T44" fmla="*/ 576068 w 512"/>
                <a:gd name="T45" fmla="*/ 675635 h 525"/>
                <a:gd name="T46" fmla="*/ 590292 w 512"/>
                <a:gd name="T47" fmla="*/ 723640 h 525"/>
                <a:gd name="T48" fmla="*/ 579624 w 512"/>
                <a:gd name="T49" fmla="*/ 805428 h 525"/>
                <a:gd name="T50" fmla="*/ 675635 w 512"/>
                <a:gd name="T51" fmla="*/ 881881 h 525"/>
                <a:gd name="T52" fmla="*/ 725419 w 512"/>
                <a:gd name="T53" fmla="*/ 912107 h 525"/>
                <a:gd name="T54" fmla="*/ 753867 w 512"/>
                <a:gd name="T55" fmla="*/ 933443 h 525"/>
                <a:gd name="T56" fmla="*/ 764535 w 512"/>
                <a:gd name="T57" fmla="*/ 874769 h 525"/>
                <a:gd name="T58" fmla="*/ 824986 w 512"/>
                <a:gd name="T59" fmla="*/ 817874 h 525"/>
                <a:gd name="T60" fmla="*/ 876548 w 512"/>
                <a:gd name="T61" fmla="*/ 712973 h 525"/>
                <a:gd name="T62" fmla="*/ 807207 w 512"/>
                <a:gd name="T63" fmla="*/ 599181 h 525"/>
                <a:gd name="T64" fmla="*/ 844544 w 512"/>
                <a:gd name="T65" fmla="*/ 574290 h 525"/>
                <a:gd name="T66" fmla="*/ 844544 w 512"/>
                <a:gd name="T67" fmla="*/ 574290 h 525"/>
                <a:gd name="T68" fmla="*/ 832098 w 512"/>
                <a:gd name="T69" fmla="*/ 528062 h 525"/>
                <a:gd name="T70" fmla="*/ 789427 w 512"/>
                <a:gd name="T71" fmla="*/ 487168 h 525"/>
                <a:gd name="T72" fmla="*/ 910330 w 512"/>
                <a:gd name="T73" fmla="*/ 389379 h 52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12"/>
                <a:gd name="T112" fmla="*/ 0 h 525"/>
                <a:gd name="T113" fmla="*/ 512 w 512"/>
                <a:gd name="T114" fmla="*/ 525 h 52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12" h="525">
                  <a:moveTo>
                    <a:pt x="505" y="168"/>
                  </a:moveTo>
                  <a:lnTo>
                    <a:pt x="479" y="159"/>
                  </a:lnTo>
                  <a:lnTo>
                    <a:pt x="435" y="189"/>
                  </a:lnTo>
                  <a:lnTo>
                    <a:pt x="424" y="185"/>
                  </a:lnTo>
                  <a:lnTo>
                    <a:pt x="413" y="171"/>
                  </a:lnTo>
                  <a:lnTo>
                    <a:pt x="352" y="146"/>
                  </a:lnTo>
                  <a:lnTo>
                    <a:pt x="334" y="154"/>
                  </a:lnTo>
                  <a:lnTo>
                    <a:pt x="315" y="189"/>
                  </a:lnTo>
                  <a:lnTo>
                    <a:pt x="311" y="186"/>
                  </a:lnTo>
                  <a:lnTo>
                    <a:pt x="317" y="167"/>
                  </a:lnTo>
                  <a:lnTo>
                    <a:pt x="322" y="144"/>
                  </a:lnTo>
                  <a:lnTo>
                    <a:pt x="307" y="136"/>
                  </a:lnTo>
                  <a:lnTo>
                    <a:pt x="261" y="147"/>
                  </a:lnTo>
                  <a:lnTo>
                    <a:pt x="248" y="141"/>
                  </a:lnTo>
                  <a:lnTo>
                    <a:pt x="286" y="119"/>
                  </a:lnTo>
                  <a:lnTo>
                    <a:pt x="289" y="66"/>
                  </a:lnTo>
                  <a:lnTo>
                    <a:pt x="273" y="37"/>
                  </a:lnTo>
                  <a:lnTo>
                    <a:pt x="188" y="8"/>
                  </a:lnTo>
                  <a:lnTo>
                    <a:pt x="168" y="19"/>
                  </a:lnTo>
                  <a:lnTo>
                    <a:pt x="35" y="0"/>
                  </a:lnTo>
                  <a:lnTo>
                    <a:pt x="0" y="10"/>
                  </a:lnTo>
                  <a:lnTo>
                    <a:pt x="1" y="33"/>
                  </a:lnTo>
                  <a:lnTo>
                    <a:pt x="70" y="117"/>
                  </a:lnTo>
                  <a:lnTo>
                    <a:pt x="86" y="158"/>
                  </a:lnTo>
                  <a:lnTo>
                    <a:pt x="75" y="159"/>
                  </a:lnTo>
                  <a:lnTo>
                    <a:pt x="11" y="176"/>
                  </a:lnTo>
                  <a:lnTo>
                    <a:pt x="1" y="193"/>
                  </a:lnTo>
                  <a:lnTo>
                    <a:pt x="17" y="215"/>
                  </a:lnTo>
                  <a:lnTo>
                    <a:pt x="63" y="205"/>
                  </a:lnTo>
                  <a:lnTo>
                    <a:pt x="65" y="218"/>
                  </a:lnTo>
                  <a:lnTo>
                    <a:pt x="50" y="221"/>
                  </a:lnTo>
                  <a:lnTo>
                    <a:pt x="48" y="260"/>
                  </a:lnTo>
                  <a:lnTo>
                    <a:pt x="79" y="265"/>
                  </a:lnTo>
                  <a:lnTo>
                    <a:pt x="86" y="293"/>
                  </a:lnTo>
                  <a:lnTo>
                    <a:pt x="58" y="289"/>
                  </a:lnTo>
                  <a:lnTo>
                    <a:pt x="56" y="302"/>
                  </a:lnTo>
                  <a:lnTo>
                    <a:pt x="85" y="342"/>
                  </a:lnTo>
                  <a:lnTo>
                    <a:pt x="142" y="345"/>
                  </a:lnTo>
                  <a:lnTo>
                    <a:pt x="204" y="412"/>
                  </a:lnTo>
                  <a:lnTo>
                    <a:pt x="243" y="456"/>
                  </a:lnTo>
                  <a:lnTo>
                    <a:pt x="248" y="432"/>
                  </a:lnTo>
                  <a:lnTo>
                    <a:pt x="253" y="430"/>
                  </a:lnTo>
                  <a:lnTo>
                    <a:pt x="264" y="444"/>
                  </a:lnTo>
                  <a:lnTo>
                    <a:pt x="273" y="425"/>
                  </a:lnTo>
                  <a:lnTo>
                    <a:pt x="297" y="410"/>
                  </a:lnTo>
                  <a:lnTo>
                    <a:pt x="324" y="380"/>
                  </a:lnTo>
                  <a:lnTo>
                    <a:pt x="334" y="381"/>
                  </a:lnTo>
                  <a:lnTo>
                    <a:pt x="332" y="407"/>
                  </a:lnTo>
                  <a:lnTo>
                    <a:pt x="338" y="420"/>
                  </a:lnTo>
                  <a:lnTo>
                    <a:pt x="326" y="453"/>
                  </a:lnTo>
                  <a:lnTo>
                    <a:pt x="336" y="457"/>
                  </a:lnTo>
                  <a:lnTo>
                    <a:pt x="380" y="496"/>
                  </a:lnTo>
                  <a:lnTo>
                    <a:pt x="383" y="506"/>
                  </a:lnTo>
                  <a:lnTo>
                    <a:pt x="408" y="513"/>
                  </a:lnTo>
                  <a:lnTo>
                    <a:pt x="417" y="524"/>
                  </a:lnTo>
                  <a:lnTo>
                    <a:pt x="424" y="525"/>
                  </a:lnTo>
                  <a:lnTo>
                    <a:pt x="433" y="519"/>
                  </a:lnTo>
                  <a:lnTo>
                    <a:pt x="430" y="492"/>
                  </a:lnTo>
                  <a:lnTo>
                    <a:pt x="463" y="468"/>
                  </a:lnTo>
                  <a:lnTo>
                    <a:pt x="464" y="460"/>
                  </a:lnTo>
                  <a:lnTo>
                    <a:pt x="487" y="438"/>
                  </a:lnTo>
                  <a:lnTo>
                    <a:pt x="493" y="401"/>
                  </a:lnTo>
                  <a:lnTo>
                    <a:pt x="455" y="380"/>
                  </a:lnTo>
                  <a:lnTo>
                    <a:pt x="454" y="337"/>
                  </a:lnTo>
                  <a:lnTo>
                    <a:pt x="471" y="331"/>
                  </a:lnTo>
                  <a:lnTo>
                    <a:pt x="475" y="323"/>
                  </a:lnTo>
                  <a:lnTo>
                    <a:pt x="482" y="307"/>
                  </a:lnTo>
                  <a:lnTo>
                    <a:pt x="475" y="323"/>
                  </a:lnTo>
                  <a:lnTo>
                    <a:pt x="475" y="297"/>
                  </a:lnTo>
                  <a:lnTo>
                    <a:pt x="468" y="297"/>
                  </a:lnTo>
                  <a:lnTo>
                    <a:pt x="460" y="300"/>
                  </a:lnTo>
                  <a:lnTo>
                    <a:pt x="444" y="274"/>
                  </a:lnTo>
                  <a:lnTo>
                    <a:pt x="508" y="226"/>
                  </a:lnTo>
                  <a:lnTo>
                    <a:pt x="512" y="219"/>
                  </a:lnTo>
                  <a:lnTo>
                    <a:pt x="505" y="16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" name="Freeform 13"/>
            <p:cNvSpPr>
              <a:spLocks/>
            </p:cNvSpPr>
            <p:nvPr/>
          </p:nvSpPr>
          <p:spPr bwMode="gray">
            <a:xfrm>
              <a:off x="4539474" y="1611119"/>
              <a:ext cx="120903" cy="85343"/>
            </a:xfrm>
            <a:custGeom>
              <a:avLst/>
              <a:gdLst>
                <a:gd name="T0" fmla="*/ 42743 w 99"/>
                <a:gd name="T1" fmla="*/ 85343 h 70"/>
                <a:gd name="T2" fmla="*/ 0 w 99"/>
                <a:gd name="T3" fmla="*/ 60959 h 70"/>
                <a:gd name="T4" fmla="*/ 15876 w 99"/>
                <a:gd name="T5" fmla="*/ 3658 h 70"/>
                <a:gd name="T6" fmla="*/ 58620 w 99"/>
                <a:gd name="T7" fmla="*/ 0 h 70"/>
                <a:gd name="T8" fmla="*/ 101363 w 99"/>
                <a:gd name="T9" fmla="*/ 31699 h 70"/>
                <a:gd name="T10" fmla="*/ 120903 w 99"/>
                <a:gd name="T11" fmla="*/ 85343 h 70"/>
                <a:gd name="T12" fmla="*/ 42743 w 99"/>
                <a:gd name="T13" fmla="*/ 85343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"/>
                <a:gd name="T22" fmla="*/ 0 h 70"/>
                <a:gd name="T23" fmla="*/ 99 w 99"/>
                <a:gd name="T24" fmla="*/ 70 h 7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" h="70">
                  <a:moveTo>
                    <a:pt x="35" y="70"/>
                  </a:moveTo>
                  <a:lnTo>
                    <a:pt x="0" y="50"/>
                  </a:lnTo>
                  <a:lnTo>
                    <a:pt x="13" y="3"/>
                  </a:lnTo>
                  <a:lnTo>
                    <a:pt x="48" y="0"/>
                  </a:lnTo>
                  <a:lnTo>
                    <a:pt x="83" y="26"/>
                  </a:lnTo>
                  <a:lnTo>
                    <a:pt x="99" y="70"/>
                  </a:lnTo>
                  <a:lnTo>
                    <a:pt x="35" y="7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" name="Freeform 14"/>
            <p:cNvSpPr>
              <a:spLocks/>
            </p:cNvSpPr>
            <p:nvPr/>
          </p:nvSpPr>
          <p:spPr bwMode="gray">
            <a:xfrm>
              <a:off x="3542023" y="1331975"/>
              <a:ext cx="97789" cy="199135"/>
            </a:xfrm>
            <a:custGeom>
              <a:avLst/>
              <a:gdLst>
                <a:gd name="T0" fmla="*/ 84343 w 80"/>
                <a:gd name="T1" fmla="*/ 15882 h 163"/>
                <a:gd name="T2" fmla="*/ 51339 w 80"/>
                <a:gd name="T3" fmla="*/ 100178 h 163"/>
                <a:gd name="T4" fmla="*/ 97789 w 80"/>
                <a:gd name="T5" fmla="*/ 100178 h 163"/>
                <a:gd name="T6" fmla="*/ 96567 w 80"/>
                <a:gd name="T7" fmla="*/ 118504 h 163"/>
                <a:gd name="T8" fmla="*/ 57451 w 80"/>
                <a:gd name="T9" fmla="*/ 140494 h 163"/>
                <a:gd name="T10" fmla="*/ 39116 w 80"/>
                <a:gd name="T11" fmla="*/ 135607 h 163"/>
                <a:gd name="T12" fmla="*/ 29337 w 80"/>
                <a:gd name="T13" fmla="*/ 199135 h 163"/>
                <a:gd name="T14" fmla="*/ 0 w 80"/>
                <a:gd name="T15" fmla="*/ 195470 h 163"/>
                <a:gd name="T16" fmla="*/ 15891 w 80"/>
                <a:gd name="T17" fmla="*/ 73301 h 163"/>
                <a:gd name="T18" fmla="*/ 48895 w 80"/>
                <a:gd name="T19" fmla="*/ 0 h 163"/>
                <a:gd name="T20" fmla="*/ 84343 w 80"/>
                <a:gd name="T21" fmla="*/ 15882 h 1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0"/>
                <a:gd name="T34" fmla="*/ 0 h 163"/>
                <a:gd name="T35" fmla="*/ 80 w 80"/>
                <a:gd name="T36" fmla="*/ 163 h 16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0" h="163">
                  <a:moveTo>
                    <a:pt x="69" y="13"/>
                  </a:moveTo>
                  <a:lnTo>
                    <a:pt x="42" y="82"/>
                  </a:lnTo>
                  <a:lnTo>
                    <a:pt x="80" y="82"/>
                  </a:lnTo>
                  <a:lnTo>
                    <a:pt x="79" y="97"/>
                  </a:lnTo>
                  <a:lnTo>
                    <a:pt x="47" y="115"/>
                  </a:lnTo>
                  <a:lnTo>
                    <a:pt x="32" y="111"/>
                  </a:lnTo>
                  <a:lnTo>
                    <a:pt x="24" y="163"/>
                  </a:lnTo>
                  <a:lnTo>
                    <a:pt x="0" y="160"/>
                  </a:lnTo>
                  <a:lnTo>
                    <a:pt x="13" y="60"/>
                  </a:lnTo>
                  <a:lnTo>
                    <a:pt x="40" y="0"/>
                  </a:lnTo>
                  <a:lnTo>
                    <a:pt x="69" y="1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9" name="Freeform 15"/>
            <p:cNvSpPr>
              <a:spLocks/>
            </p:cNvSpPr>
            <p:nvPr/>
          </p:nvSpPr>
          <p:spPr bwMode="gray">
            <a:xfrm>
              <a:off x="3597141" y="1507996"/>
              <a:ext cx="81787" cy="62230"/>
            </a:xfrm>
            <a:custGeom>
              <a:avLst/>
              <a:gdLst>
                <a:gd name="T0" fmla="*/ 81787 w 66"/>
                <a:gd name="T1" fmla="*/ 16180 h 50"/>
                <a:gd name="T2" fmla="*/ 70634 w 66"/>
                <a:gd name="T3" fmla="*/ 53518 h 50"/>
                <a:gd name="T4" fmla="*/ 26023 w 66"/>
                <a:gd name="T5" fmla="*/ 62230 h 50"/>
                <a:gd name="T6" fmla="*/ 0 w 66"/>
                <a:gd name="T7" fmla="*/ 44806 h 50"/>
                <a:gd name="T8" fmla="*/ 21066 w 66"/>
                <a:gd name="T9" fmla="*/ 4978 h 50"/>
                <a:gd name="T10" fmla="*/ 71873 w 66"/>
                <a:gd name="T11" fmla="*/ 0 h 50"/>
                <a:gd name="T12" fmla="*/ 81787 w 66"/>
                <a:gd name="T13" fmla="*/ 16180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50"/>
                <a:gd name="T23" fmla="*/ 66 w 66"/>
                <a:gd name="T24" fmla="*/ 50 h 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50">
                  <a:moveTo>
                    <a:pt x="66" y="13"/>
                  </a:moveTo>
                  <a:lnTo>
                    <a:pt x="57" y="43"/>
                  </a:lnTo>
                  <a:lnTo>
                    <a:pt x="21" y="50"/>
                  </a:lnTo>
                  <a:lnTo>
                    <a:pt x="0" y="36"/>
                  </a:lnTo>
                  <a:lnTo>
                    <a:pt x="17" y="4"/>
                  </a:lnTo>
                  <a:lnTo>
                    <a:pt x="58" y="0"/>
                  </a:lnTo>
                  <a:lnTo>
                    <a:pt x="66" y="1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1" name="Freeform 16"/>
            <p:cNvSpPr>
              <a:spLocks/>
            </p:cNvSpPr>
            <p:nvPr/>
          </p:nvSpPr>
          <p:spPr bwMode="gray">
            <a:xfrm>
              <a:off x="2697479" y="2884158"/>
              <a:ext cx="1344158" cy="1376162"/>
            </a:xfrm>
            <a:custGeom>
              <a:avLst/>
              <a:gdLst>
                <a:gd name="T0" fmla="*/ 707639 w 756"/>
                <a:gd name="T1" fmla="*/ 1017009 h 774"/>
                <a:gd name="T2" fmla="*/ 688081 w 756"/>
                <a:gd name="T3" fmla="*/ 1098796 h 774"/>
                <a:gd name="T4" fmla="*/ 643631 w 756"/>
                <a:gd name="T5" fmla="*/ 1104130 h 774"/>
                <a:gd name="T6" fmla="*/ 330706 w 756"/>
                <a:gd name="T7" fmla="*/ 1306821 h 774"/>
                <a:gd name="T8" fmla="*/ 222248 w 756"/>
                <a:gd name="T9" fmla="*/ 1376162 h 774"/>
                <a:gd name="T10" fmla="*/ 177799 w 756"/>
                <a:gd name="T11" fmla="*/ 1315710 h 774"/>
                <a:gd name="T12" fmla="*/ 30226 w 756"/>
                <a:gd name="T13" fmla="*/ 1084572 h 774"/>
                <a:gd name="T14" fmla="*/ 48006 w 756"/>
                <a:gd name="T15" fmla="*/ 974337 h 774"/>
                <a:gd name="T16" fmla="*/ 0 w 756"/>
                <a:gd name="T17" fmla="*/ 929887 h 774"/>
                <a:gd name="T18" fmla="*/ 129793 w 756"/>
                <a:gd name="T19" fmla="*/ 636519 h 774"/>
                <a:gd name="T20" fmla="*/ 24892 w 756"/>
                <a:gd name="T21" fmla="*/ 448053 h 774"/>
                <a:gd name="T22" fmla="*/ 211580 w 756"/>
                <a:gd name="T23" fmla="*/ 432051 h 774"/>
                <a:gd name="T24" fmla="*/ 353819 w 756"/>
                <a:gd name="T25" fmla="*/ 346707 h 774"/>
                <a:gd name="T26" fmla="*/ 328928 w 756"/>
                <a:gd name="T27" fmla="*/ 263142 h 774"/>
                <a:gd name="T28" fmla="*/ 446275 w 756"/>
                <a:gd name="T29" fmla="*/ 184911 h 774"/>
                <a:gd name="T30" fmla="*/ 625851 w 756"/>
                <a:gd name="T31" fmla="*/ 110235 h 774"/>
                <a:gd name="T32" fmla="*/ 679191 w 756"/>
                <a:gd name="T33" fmla="*/ 49784 h 774"/>
                <a:gd name="T34" fmla="*/ 753866 w 756"/>
                <a:gd name="T35" fmla="*/ 213358 h 774"/>
                <a:gd name="T36" fmla="*/ 787648 w 756"/>
                <a:gd name="T37" fmla="*/ 252474 h 774"/>
                <a:gd name="T38" fmla="*/ 796538 w 756"/>
                <a:gd name="T39" fmla="*/ 316482 h 774"/>
                <a:gd name="T40" fmla="*/ 947667 w 756"/>
                <a:gd name="T41" fmla="*/ 257808 h 774"/>
                <a:gd name="T42" fmla="*/ 897883 w 756"/>
                <a:gd name="T43" fmla="*/ 53340 h 774"/>
                <a:gd name="T44" fmla="*/ 1054346 w 756"/>
                <a:gd name="T45" fmla="*/ 16002 h 774"/>
                <a:gd name="T46" fmla="*/ 1157469 w 756"/>
                <a:gd name="T47" fmla="*/ 72897 h 774"/>
                <a:gd name="T48" fmla="*/ 1217921 w 756"/>
                <a:gd name="T49" fmla="*/ 72897 h 774"/>
                <a:gd name="T50" fmla="*/ 1306820 w 756"/>
                <a:gd name="T51" fmla="*/ 414271 h 774"/>
                <a:gd name="T52" fmla="*/ 1338824 w 756"/>
                <a:gd name="T53" fmla="*/ 556510 h 774"/>
                <a:gd name="T54" fmla="*/ 1216143 w 756"/>
                <a:gd name="T55" fmla="*/ 691637 h 774"/>
                <a:gd name="T56" fmla="*/ 1137912 w 756"/>
                <a:gd name="T57" fmla="*/ 657855 h 774"/>
                <a:gd name="T58" fmla="*/ 1043678 w 756"/>
                <a:gd name="T59" fmla="*/ 800094 h 774"/>
                <a:gd name="T60" fmla="*/ 1102352 w 756"/>
                <a:gd name="T61" fmla="*/ 846322 h 774"/>
                <a:gd name="T62" fmla="*/ 860546 w 756"/>
                <a:gd name="T63" fmla="*/ 1157470 h 7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56"/>
                <a:gd name="T97" fmla="*/ 0 h 774"/>
                <a:gd name="T98" fmla="*/ 756 w 756"/>
                <a:gd name="T99" fmla="*/ 774 h 77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56" h="774">
                  <a:moveTo>
                    <a:pt x="406" y="568"/>
                  </a:moveTo>
                  <a:lnTo>
                    <a:pt x="398" y="572"/>
                  </a:lnTo>
                  <a:lnTo>
                    <a:pt x="386" y="601"/>
                  </a:lnTo>
                  <a:lnTo>
                    <a:pt x="387" y="618"/>
                  </a:lnTo>
                  <a:lnTo>
                    <a:pt x="371" y="624"/>
                  </a:lnTo>
                  <a:lnTo>
                    <a:pt x="362" y="621"/>
                  </a:lnTo>
                  <a:lnTo>
                    <a:pt x="190" y="719"/>
                  </a:lnTo>
                  <a:lnTo>
                    <a:pt x="186" y="735"/>
                  </a:lnTo>
                  <a:lnTo>
                    <a:pt x="197" y="773"/>
                  </a:lnTo>
                  <a:lnTo>
                    <a:pt x="125" y="774"/>
                  </a:lnTo>
                  <a:lnTo>
                    <a:pt x="99" y="756"/>
                  </a:lnTo>
                  <a:lnTo>
                    <a:pt x="100" y="740"/>
                  </a:lnTo>
                  <a:lnTo>
                    <a:pt x="66" y="711"/>
                  </a:lnTo>
                  <a:lnTo>
                    <a:pt x="17" y="610"/>
                  </a:lnTo>
                  <a:lnTo>
                    <a:pt x="44" y="601"/>
                  </a:lnTo>
                  <a:lnTo>
                    <a:pt x="27" y="548"/>
                  </a:lnTo>
                  <a:lnTo>
                    <a:pt x="5" y="542"/>
                  </a:lnTo>
                  <a:lnTo>
                    <a:pt x="0" y="523"/>
                  </a:lnTo>
                  <a:lnTo>
                    <a:pt x="71" y="424"/>
                  </a:lnTo>
                  <a:lnTo>
                    <a:pt x="73" y="358"/>
                  </a:lnTo>
                  <a:lnTo>
                    <a:pt x="45" y="332"/>
                  </a:lnTo>
                  <a:lnTo>
                    <a:pt x="14" y="252"/>
                  </a:lnTo>
                  <a:lnTo>
                    <a:pt x="50" y="226"/>
                  </a:lnTo>
                  <a:lnTo>
                    <a:pt x="119" y="243"/>
                  </a:lnTo>
                  <a:lnTo>
                    <a:pt x="178" y="232"/>
                  </a:lnTo>
                  <a:lnTo>
                    <a:pt x="199" y="195"/>
                  </a:lnTo>
                  <a:lnTo>
                    <a:pt x="165" y="175"/>
                  </a:lnTo>
                  <a:lnTo>
                    <a:pt x="185" y="148"/>
                  </a:lnTo>
                  <a:lnTo>
                    <a:pt x="202" y="150"/>
                  </a:lnTo>
                  <a:lnTo>
                    <a:pt x="251" y="104"/>
                  </a:lnTo>
                  <a:lnTo>
                    <a:pt x="300" y="99"/>
                  </a:lnTo>
                  <a:lnTo>
                    <a:pt x="352" y="62"/>
                  </a:lnTo>
                  <a:lnTo>
                    <a:pt x="359" y="26"/>
                  </a:lnTo>
                  <a:lnTo>
                    <a:pt x="382" y="28"/>
                  </a:lnTo>
                  <a:lnTo>
                    <a:pt x="438" y="66"/>
                  </a:lnTo>
                  <a:lnTo>
                    <a:pt x="424" y="120"/>
                  </a:lnTo>
                  <a:lnTo>
                    <a:pt x="447" y="127"/>
                  </a:lnTo>
                  <a:lnTo>
                    <a:pt x="443" y="142"/>
                  </a:lnTo>
                  <a:lnTo>
                    <a:pt x="412" y="155"/>
                  </a:lnTo>
                  <a:lnTo>
                    <a:pt x="448" y="178"/>
                  </a:lnTo>
                  <a:lnTo>
                    <a:pt x="505" y="138"/>
                  </a:lnTo>
                  <a:lnTo>
                    <a:pt x="533" y="145"/>
                  </a:lnTo>
                  <a:lnTo>
                    <a:pt x="553" y="126"/>
                  </a:lnTo>
                  <a:lnTo>
                    <a:pt x="505" y="30"/>
                  </a:lnTo>
                  <a:lnTo>
                    <a:pt x="583" y="0"/>
                  </a:lnTo>
                  <a:lnTo>
                    <a:pt x="593" y="9"/>
                  </a:lnTo>
                  <a:lnTo>
                    <a:pt x="593" y="40"/>
                  </a:lnTo>
                  <a:lnTo>
                    <a:pt x="651" y="41"/>
                  </a:lnTo>
                  <a:lnTo>
                    <a:pt x="665" y="16"/>
                  </a:lnTo>
                  <a:lnTo>
                    <a:pt x="685" y="41"/>
                  </a:lnTo>
                  <a:lnTo>
                    <a:pt x="653" y="88"/>
                  </a:lnTo>
                  <a:lnTo>
                    <a:pt x="735" y="233"/>
                  </a:lnTo>
                  <a:lnTo>
                    <a:pt x="756" y="234"/>
                  </a:lnTo>
                  <a:lnTo>
                    <a:pt x="753" y="313"/>
                  </a:lnTo>
                  <a:lnTo>
                    <a:pt x="706" y="390"/>
                  </a:lnTo>
                  <a:lnTo>
                    <a:pt x="684" y="389"/>
                  </a:lnTo>
                  <a:lnTo>
                    <a:pt x="682" y="365"/>
                  </a:lnTo>
                  <a:lnTo>
                    <a:pt x="640" y="370"/>
                  </a:lnTo>
                  <a:lnTo>
                    <a:pt x="574" y="438"/>
                  </a:lnTo>
                  <a:lnTo>
                    <a:pt x="587" y="450"/>
                  </a:lnTo>
                  <a:lnTo>
                    <a:pt x="604" y="438"/>
                  </a:lnTo>
                  <a:lnTo>
                    <a:pt x="620" y="476"/>
                  </a:lnTo>
                  <a:lnTo>
                    <a:pt x="564" y="509"/>
                  </a:lnTo>
                  <a:lnTo>
                    <a:pt x="484" y="651"/>
                  </a:lnTo>
                  <a:lnTo>
                    <a:pt x="406" y="56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2" name="Freeform 17"/>
            <p:cNvSpPr>
              <a:spLocks/>
            </p:cNvSpPr>
            <p:nvPr/>
          </p:nvSpPr>
          <p:spPr bwMode="gray">
            <a:xfrm>
              <a:off x="3428232" y="3438890"/>
              <a:ext cx="936999" cy="1321044"/>
            </a:xfrm>
            <a:custGeom>
              <a:avLst/>
              <a:gdLst>
                <a:gd name="T0" fmla="*/ 131571 w 527"/>
                <a:gd name="T1" fmla="*/ 600959 h 743"/>
                <a:gd name="T2" fmla="*/ 272032 w 527"/>
                <a:gd name="T3" fmla="*/ 350263 h 743"/>
                <a:gd name="T4" fmla="*/ 371599 w 527"/>
                <a:gd name="T5" fmla="*/ 291590 h 743"/>
                <a:gd name="T6" fmla="*/ 343151 w 527"/>
                <a:gd name="T7" fmla="*/ 224026 h 743"/>
                <a:gd name="T8" fmla="*/ 312926 w 527"/>
                <a:gd name="T9" fmla="*/ 245362 h 743"/>
                <a:gd name="T10" fmla="*/ 289812 w 527"/>
                <a:gd name="T11" fmla="*/ 224026 h 743"/>
                <a:gd name="T12" fmla="*/ 407159 w 527"/>
                <a:gd name="T13" fmla="*/ 103123 h 743"/>
                <a:gd name="T14" fmla="*/ 481834 w 527"/>
                <a:gd name="T15" fmla="*/ 94233 h 743"/>
                <a:gd name="T16" fmla="*/ 485390 w 527"/>
                <a:gd name="T17" fmla="*/ 136905 h 743"/>
                <a:gd name="T18" fmla="*/ 524506 w 527"/>
                <a:gd name="T19" fmla="*/ 138683 h 743"/>
                <a:gd name="T20" fmla="*/ 608071 w 527"/>
                <a:gd name="T21" fmla="*/ 1778 h 743"/>
                <a:gd name="T22" fmla="*/ 696971 w 527"/>
                <a:gd name="T23" fmla="*/ 0 h 743"/>
                <a:gd name="T24" fmla="*/ 711195 w 527"/>
                <a:gd name="T25" fmla="*/ 46228 h 743"/>
                <a:gd name="T26" fmla="*/ 663189 w 527"/>
                <a:gd name="T27" fmla="*/ 186689 h 743"/>
                <a:gd name="T28" fmla="*/ 718307 w 527"/>
                <a:gd name="T29" fmla="*/ 209802 h 743"/>
                <a:gd name="T30" fmla="*/ 768090 w 527"/>
                <a:gd name="T31" fmla="*/ 124459 h 743"/>
                <a:gd name="T32" fmla="*/ 816096 w 527"/>
                <a:gd name="T33" fmla="*/ 154685 h 743"/>
                <a:gd name="T34" fmla="*/ 936999 w 527"/>
                <a:gd name="T35" fmla="*/ 263142 h 743"/>
                <a:gd name="T36" fmla="*/ 920997 w 527"/>
                <a:gd name="T37" fmla="*/ 384045 h 743"/>
                <a:gd name="T38" fmla="*/ 839210 w 527"/>
                <a:gd name="T39" fmla="*/ 480056 h 743"/>
                <a:gd name="T40" fmla="*/ 814318 w 527"/>
                <a:gd name="T41" fmla="*/ 576068 h 743"/>
                <a:gd name="T42" fmla="*/ 894327 w 527"/>
                <a:gd name="T43" fmla="*/ 600959 h 743"/>
                <a:gd name="T44" fmla="*/ 912107 w 527"/>
                <a:gd name="T45" fmla="*/ 654299 h 743"/>
                <a:gd name="T46" fmla="*/ 819652 w 527"/>
                <a:gd name="T47" fmla="*/ 760978 h 743"/>
                <a:gd name="T48" fmla="*/ 773424 w 527"/>
                <a:gd name="T49" fmla="*/ 744976 h 743"/>
                <a:gd name="T50" fmla="*/ 734308 w 527"/>
                <a:gd name="T51" fmla="*/ 771646 h 743"/>
                <a:gd name="T52" fmla="*/ 734308 w 527"/>
                <a:gd name="T53" fmla="*/ 867657 h 743"/>
                <a:gd name="T54" fmla="*/ 679191 w 527"/>
                <a:gd name="T55" fmla="*/ 871213 h 743"/>
                <a:gd name="T56" fmla="*/ 682747 w 527"/>
                <a:gd name="T57" fmla="*/ 945889 h 743"/>
                <a:gd name="T58" fmla="*/ 641853 w 527"/>
                <a:gd name="T59" fmla="*/ 953001 h 743"/>
                <a:gd name="T60" fmla="*/ 625851 w 527"/>
                <a:gd name="T61" fmla="*/ 931665 h 743"/>
                <a:gd name="T62" fmla="*/ 471166 w 527"/>
                <a:gd name="T63" fmla="*/ 961891 h 743"/>
                <a:gd name="T64" fmla="*/ 536952 w 527"/>
                <a:gd name="T65" fmla="*/ 1191251 h 743"/>
                <a:gd name="T66" fmla="*/ 531618 w 527"/>
                <a:gd name="T67" fmla="*/ 1281928 h 743"/>
                <a:gd name="T68" fmla="*/ 506726 w 527"/>
                <a:gd name="T69" fmla="*/ 1319266 h 743"/>
                <a:gd name="T70" fmla="*/ 392935 w 527"/>
                <a:gd name="T71" fmla="*/ 1321044 h 743"/>
                <a:gd name="T72" fmla="*/ 380489 w 527"/>
                <a:gd name="T73" fmla="*/ 1253481 h 743"/>
                <a:gd name="T74" fmla="*/ 252474 w 527"/>
                <a:gd name="T75" fmla="*/ 1278372 h 743"/>
                <a:gd name="T76" fmla="*/ 232916 w 527"/>
                <a:gd name="T77" fmla="*/ 1237479 h 743"/>
                <a:gd name="T78" fmla="*/ 245362 w 527"/>
                <a:gd name="T79" fmla="*/ 1166359 h 743"/>
                <a:gd name="T80" fmla="*/ 215136 w 527"/>
                <a:gd name="T81" fmla="*/ 1038344 h 743"/>
                <a:gd name="T82" fmla="*/ 138683 w 527"/>
                <a:gd name="T83" fmla="*/ 1024120 h 743"/>
                <a:gd name="T84" fmla="*/ 81787 w 527"/>
                <a:gd name="T85" fmla="*/ 1050790 h 743"/>
                <a:gd name="T86" fmla="*/ 49784 w 527"/>
                <a:gd name="T87" fmla="*/ 1047234 h 743"/>
                <a:gd name="T88" fmla="*/ 0 w 527"/>
                <a:gd name="T89" fmla="*/ 986783 h 743"/>
                <a:gd name="T90" fmla="*/ 133349 w 527"/>
                <a:gd name="T91" fmla="*/ 853433 h 743"/>
                <a:gd name="T92" fmla="*/ 104901 w 527"/>
                <a:gd name="T93" fmla="*/ 794760 h 743"/>
                <a:gd name="T94" fmla="*/ 74675 w 527"/>
                <a:gd name="T95" fmla="*/ 780536 h 743"/>
                <a:gd name="T96" fmla="*/ 71119 w 527"/>
                <a:gd name="T97" fmla="*/ 711195 h 743"/>
                <a:gd name="T98" fmla="*/ 140461 w 527"/>
                <a:gd name="T99" fmla="*/ 661411 h 743"/>
                <a:gd name="T100" fmla="*/ 131571 w 527"/>
                <a:gd name="T101" fmla="*/ 600959 h 74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27"/>
                <a:gd name="T154" fmla="*/ 0 h 743"/>
                <a:gd name="T155" fmla="*/ 527 w 527"/>
                <a:gd name="T156" fmla="*/ 743 h 74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27" h="743">
                  <a:moveTo>
                    <a:pt x="74" y="338"/>
                  </a:moveTo>
                  <a:lnTo>
                    <a:pt x="153" y="197"/>
                  </a:lnTo>
                  <a:lnTo>
                    <a:pt x="209" y="164"/>
                  </a:lnTo>
                  <a:lnTo>
                    <a:pt x="193" y="126"/>
                  </a:lnTo>
                  <a:lnTo>
                    <a:pt x="176" y="138"/>
                  </a:lnTo>
                  <a:lnTo>
                    <a:pt x="163" y="126"/>
                  </a:lnTo>
                  <a:lnTo>
                    <a:pt x="229" y="58"/>
                  </a:lnTo>
                  <a:lnTo>
                    <a:pt x="271" y="53"/>
                  </a:lnTo>
                  <a:lnTo>
                    <a:pt x="273" y="77"/>
                  </a:lnTo>
                  <a:lnTo>
                    <a:pt x="295" y="78"/>
                  </a:lnTo>
                  <a:lnTo>
                    <a:pt x="342" y="1"/>
                  </a:lnTo>
                  <a:lnTo>
                    <a:pt x="392" y="0"/>
                  </a:lnTo>
                  <a:lnTo>
                    <a:pt x="400" y="26"/>
                  </a:lnTo>
                  <a:lnTo>
                    <a:pt x="373" y="105"/>
                  </a:lnTo>
                  <a:lnTo>
                    <a:pt x="404" y="118"/>
                  </a:lnTo>
                  <a:lnTo>
                    <a:pt x="432" y="70"/>
                  </a:lnTo>
                  <a:lnTo>
                    <a:pt x="459" y="87"/>
                  </a:lnTo>
                  <a:lnTo>
                    <a:pt x="527" y="148"/>
                  </a:lnTo>
                  <a:lnTo>
                    <a:pt x="518" y="216"/>
                  </a:lnTo>
                  <a:lnTo>
                    <a:pt x="472" y="270"/>
                  </a:lnTo>
                  <a:lnTo>
                    <a:pt x="458" y="324"/>
                  </a:lnTo>
                  <a:lnTo>
                    <a:pt x="503" y="338"/>
                  </a:lnTo>
                  <a:lnTo>
                    <a:pt x="513" y="368"/>
                  </a:lnTo>
                  <a:lnTo>
                    <a:pt x="461" y="428"/>
                  </a:lnTo>
                  <a:lnTo>
                    <a:pt x="435" y="419"/>
                  </a:lnTo>
                  <a:lnTo>
                    <a:pt x="413" y="434"/>
                  </a:lnTo>
                  <a:lnTo>
                    <a:pt x="413" y="488"/>
                  </a:lnTo>
                  <a:lnTo>
                    <a:pt x="382" y="490"/>
                  </a:lnTo>
                  <a:lnTo>
                    <a:pt x="384" y="532"/>
                  </a:lnTo>
                  <a:lnTo>
                    <a:pt x="361" y="536"/>
                  </a:lnTo>
                  <a:lnTo>
                    <a:pt x="352" y="524"/>
                  </a:lnTo>
                  <a:lnTo>
                    <a:pt x="265" y="541"/>
                  </a:lnTo>
                  <a:lnTo>
                    <a:pt x="302" y="670"/>
                  </a:lnTo>
                  <a:lnTo>
                    <a:pt x="299" y="721"/>
                  </a:lnTo>
                  <a:lnTo>
                    <a:pt x="285" y="742"/>
                  </a:lnTo>
                  <a:lnTo>
                    <a:pt x="221" y="743"/>
                  </a:lnTo>
                  <a:lnTo>
                    <a:pt x="214" y="705"/>
                  </a:lnTo>
                  <a:lnTo>
                    <a:pt x="142" y="719"/>
                  </a:lnTo>
                  <a:lnTo>
                    <a:pt x="131" y="696"/>
                  </a:lnTo>
                  <a:lnTo>
                    <a:pt x="138" y="656"/>
                  </a:lnTo>
                  <a:lnTo>
                    <a:pt x="121" y="584"/>
                  </a:lnTo>
                  <a:lnTo>
                    <a:pt x="78" y="576"/>
                  </a:lnTo>
                  <a:lnTo>
                    <a:pt x="46" y="591"/>
                  </a:lnTo>
                  <a:lnTo>
                    <a:pt x="28" y="589"/>
                  </a:lnTo>
                  <a:lnTo>
                    <a:pt x="0" y="555"/>
                  </a:lnTo>
                  <a:lnTo>
                    <a:pt x="75" y="480"/>
                  </a:lnTo>
                  <a:lnTo>
                    <a:pt x="59" y="447"/>
                  </a:lnTo>
                  <a:lnTo>
                    <a:pt x="42" y="439"/>
                  </a:lnTo>
                  <a:lnTo>
                    <a:pt x="40" y="400"/>
                  </a:lnTo>
                  <a:lnTo>
                    <a:pt x="79" y="372"/>
                  </a:lnTo>
                  <a:lnTo>
                    <a:pt x="74" y="33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4" name="Freeform 18"/>
            <p:cNvSpPr>
              <a:spLocks/>
            </p:cNvSpPr>
            <p:nvPr/>
          </p:nvSpPr>
          <p:spPr bwMode="gray">
            <a:xfrm>
              <a:off x="2782822" y="3894054"/>
              <a:ext cx="929887" cy="1205475"/>
            </a:xfrm>
            <a:custGeom>
              <a:avLst/>
              <a:gdLst>
                <a:gd name="T0" fmla="*/ 87121 w 523"/>
                <a:gd name="T1" fmla="*/ 864101 h 678"/>
                <a:gd name="T2" fmla="*/ 85343 w 523"/>
                <a:gd name="T3" fmla="*/ 849878 h 678"/>
                <a:gd name="T4" fmla="*/ 138683 w 523"/>
                <a:gd name="T5" fmla="*/ 769868 h 678"/>
                <a:gd name="T6" fmla="*/ 156463 w 523"/>
                <a:gd name="T7" fmla="*/ 689859 h 678"/>
                <a:gd name="T8" fmla="*/ 39116 w 523"/>
                <a:gd name="T9" fmla="*/ 625851 h 678"/>
                <a:gd name="T10" fmla="*/ 0 w 523"/>
                <a:gd name="T11" fmla="*/ 560066 h 678"/>
                <a:gd name="T12" fmla="*/ 14224 w 523"/>
                <a:gd name="T13" fmla="*/ 416049 h 678"/>
                <a:gd name="T14" fmla="*/ 90677 w 523"/>
                <a:gd name="T15" fmla="*/ 334261 h 678"/>
                <a:gd name="T16" fmla="*/ 136905 w 523"/>
                <a:gd name="T17" fmla="*/ 366265 h 678"/>
                <a:gd name="T18" fmla="*/ 264920 w 523"/>
                <a:gd name="T19" fmla="*/ 364487 h 678"/>
                <a:gd name="T20" fmla="*/ 245362 w 523"/>
                <a:gd name="T21" fmla="*/ 296924 h 678"/>
                <a:gd name="T22" fmla="*/ 252474 w 523"/>
                <a:gd name="T23" fmla="*/ 268476 h 678"/>
                <a:gd name="T24" fmla="*/ 558288 w 523"/>
                <a:gd name="T25" fmla="*/ 94233 h 678"/>
                <a:gd name="T26" fmla="*/ 574290 w 523"/>
                <a:gd name="T27" fmla="*/ 99567 h 678"/>
                <a:gd name="T28" fmla="*/ 602737 w 523"/>
                <a:gd name="T29" fmla="*/ 88899 h 678"/>
                <a:gd name="T30" fmla="*/ 600959 w 523"/>
                <a:gd name="T31" fmla="*/ 58674 h 678"/>
                <a:gd name="T32" fmla="*/ 622295 w 523"/>
                <a:gd name="T33" fmla="*/ 7112 h 678"/>
                <a:gd name="T34" fmla="*/ 636519 w 523"/>
                <a:gd name="T35" fmla="*/ 0 h 678"/>
                <a:gd name="T36" fmla="*/ 776980 w 523"/>
                <a:gd name="T37" fmla="*/ 145795 h 678"/>
                <a:gd name="T38" fmla="*/ 785870 w 523"/>
                <a:gd name="T39" fmla="*/ 206246 h 678"/>
                <a:gd name="T40" fmla="*/ 716528 w 523"/>
                <a:gd name="T41" fmla="*/ 256030 h 678"/>
                <a:gd name="T42" fmla="*/ 720084 w 523"/>
                <a:gd name="T43" fmla="*/ 325372 h 678"/>
                <a:gd name="T44" fmla="*/ 750310 w 523"/>
                <a:gd name="T45" fmla="*/ 339595 h 678"/>
                <a:gd name="T46" fmla="*/ 778758 w 523"/>
                <a:gd name="T47" fmla="*/ 398269 h 678"/>
                <a:gd name="T48" fmla="*/ 645409 w 523"/>
                <a:gd name="T49" fmla="*/ 531618 h 678"/>
                <a:gd name="T50" fmla="*/ 695193 w 523"/>
                <a:gd name="T51" fmla="*/ 592070 h 678"/>
                <a:gd name="T52" fmla="*/ 727196 w 523"/>
                <a:gd name="T53" fmla="*/ 595626 h 678"/>
                <a:gd name="T54" fmla="*/ 784092 w 523"/>
                <a:gd name="T55" fmla="*/ 568956 h 678"/>
                <a:gd name="T56" fmla="*/ 860545 w 523"/>
                <a:gd name="T57" fmla="*/ 583180 h 678"/>
                <a:gd name="T58" fmla="*/ 890771 w 523"/>
                <a:gd name="T59" fmla="*/ 711195 h 678"/>
                <a:gd name="T60" fmla="*/ 878325 w 523"/>
                <a:gd name="T61" fmla="*/ 782314 h 678"/>
                <a:gd name="T62" fmla="*/ 897883 w 523"/>
                <a:gd name="T63" fmla="*/ 823208 h 678"/>
                <a:gd name="T64" fmla="*/ 903217 w 523"/>
                <a:gd name="T65" fmla="*/ 881881 h 678"/>
                <a:gd name="T66" fmla="*/ 929887 w 523"/>
                <a:gd name="T67" fmla="*/ 940555 h 678"/>
                <a:gd name="T68" fmla="*/ 915663 w 523"/>
                <a:gd name="T69" fmla="*/ 999229 h 678"/>
                <a:gd name="T70" fmla="*/ 926331 w 523"/>
                <a:gd name="T71" fmla="*/ 1018786 h 678"/>
                <a:gd name="T72" fmla="*/ 897883 w 523"/>
                <a:gd name="T73" fmla="*/ 1049012 h 678"/>
                <a:gd name="T74" fmla="*/ 848099 w 523"/>
                <a:gd name="T75" fmla="*/ 1205475 h 678"/>
                <a:gd name="T76" fmla="*/ 753866 w 523"/>
                <a:gd name="T77" fmla="*/ 1180583 h 678"/>
                <a:gd name="T78" fmla="*/ 743198 w 523"/>
                <a:gd name="T79" fmla="*/ 1162803 h 678"/>
                <a:gd name="T80" fmla="*/ 723640 w 523"/>
                <a:gd name="T81" fmla="*/ 1152135 h 678"/>
                <a:gd name="T82" fmla="*/ 693415 w 523"/>
                <a:gd name="T83" fmla="*/ 1164581 h 678"/>
                <a:gd name="T84" fmla="*/ 542286 w 523"/>
                <a:gd name="T85" fmla="*/ 1114798 h 678"/>
                <a:gd name="T86" fmla="*/ 535174 w 523"/>
                <a:gd name="T87" fmla="*/ 1086350 h 678"/>
                <a:gd name="T88" fmla="*/ 490724 w 523"/>
                <a:gd name="T89" fmla="*/ 1086350 h 678"/>
                <a:gd name="T90" fmla="*/ 487168 w 523"/>
                <a:gd name="T91" fmla="*/ 1022342 h 678"/>
                <a:gd name="T92" fmla="*/ 504948 w 523"/>
                <a:gd name="T93" fmla="*/ 1013453 h 678"/>
                <a:gd name="T94" fmla="*/ 503170 w 523"/>
                <a:gd name="T95" fmla="*/ 970781 h 678"/>
                <a:gd name="T96" fmla="*/ 449831 w 523"/>
                <a:gd name="T97" fmla="*/ 938777 h 678"/>
                <a:gd name="T98" fmla="*/ 449831 w 523"/>
                <a:gd name="T99" fmla="*/ 926331 h 678"/>
                <a:gd name="T100" fmla="*/ 467610 w 523"/>
                <a:gd name="T101" fmla="*/ 906773 h 678"/>
                <a:gd name="T102" fmla="*/ 455165 w 523"/>
                <a:gd name="T103" fmla="*/ 849878 h 678"/>
                <a:gd name="T104" fmla="*/ 359153 w 523"/>
                <a:gd name="T105" fmla="*/ 808984 h 678"/>
                <a:gd name="T106" fmla="*/ 325372 w 523"/>
                <a:gd name="T107" fmla="*/ 808984 h 678"/>
                <a:gd name="T108" fmla="*/ 192023 w 523"/>
                <a:gd name="T109" fmla="*/ 874769 h 678"/>
                <a:gd name="T110" fmla="*/ 87121 w 523"/>
                <a:gd name="T111" fmla="*/ 864101 h 6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23"/>
                <a:gd name="T169" fmla="*/ 0 h 678"/>
                <a:gd name="T170" fmla="*/ 523 w 523"/>
                <a:gd name="T171" fmla="*/ 678 h 6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23" h="678">
                  <a:moveTo>
                    <a:pt x="49" y="486"/>
                  </a:moveTo>
                  <a:lnTo>
                    <a:pt x="48" y="478"/>
                  </a:lnTo>
                  <a:lnTo>
                    <a:pt x="78" y="433"/>
                  </a:lnTo>
                  <a:lnTo>
                    <a:pt x="88" y="388"/>
                  </a:lnTo>
                  <a:lnTo>
                    <a:pt x="22" y="352"/>
                  </a:lnTo>
                  <a:lnTo>
                    <a:pt x="0" y="315"/>
                  </a:lnTo>
                  <a:lnTo>
                    <a:pt x="8" y="234"/>
                  </a:lnTo>
                  <a:lnTo>
                    <a:pt x="51" y="188"/>
                  </a:lnTo>
                  <a:lnTo>
                    <a:pt x="77" y="206"/>
                  </a:lnTo>
                  <a:lnTo>
                    <a:pt x="149" y="205"/>
                  </a:lnTo>
                  <a:lnTo>
                    <a:pt x="138" y="167"/>
                  </a:lnTo>
                  <a:lnTo>
                    <a:pt x="142" y="151"/>
                  </a:lnTo>
                  <a:lnTo>
                    <a:pt x="314" y="53"/>
                  </a:lnTo>
                  <a:lnTo>
                    <a:pt x="323" y="56"/>
                  </a:lnTo>
                  <a:lnTo>
                    <a:pt x="339" y="50"/>
                  </a:lnTo>
                  <a:lnTo>
                    <a:pt x="338" y="33"/>
                  </a:lnTo>
                  <a:lnTo>
                    <a:pt x="350" y="4"/>
                  </a:lnTo>
                  <a:lnTo>
                    <a:pt x="358" y="0"/>
                  </a:lnTo>
                  <a:lnTo>
                    <a:pt x="437" y="82"/>
                  </a:lnTo>
                  <a:lnTo>
                    <a:pt x="442" y="116"/>
                  </a:lnTo>
                  <a:lnTo>
                    <a:pt x="403" y="144"/>
                  </a:lnTo>
                  <a:lnTo>
                    <a:pt x="405" y="183"/>
                  </a:lnTo>
                  <a:lnTo>
                    <a:pt x="422" y="191"/>
                  </a:lnTo>
                  <a:lnTo>
                    <a:pt x="438" y="224"/>
                  </a:lnTo>
                  <a:lnTo>
                    <a:pt x="363" y="299"/>
                  </a:lnTo>
                  <a:lnTo>
                    <a:pt x="391" y="333"/>
                  </a:lnTo>
                  <a:lnTo>
                    <a:pt x="409" y="335"/>
                  </a:lnTo>
                  <a:lnTo>
                    <a:pt x="441" y="320"/>
                  </a:lnTo>
                  <a:lnTo>
                    <a:pt x="484" y="328"/>
                  </a:lnTo>
                  <a:lnTo>
                    <a:pt x="501" y="400"/>
                  </a:lnTo>
                  <a:lnTo>
                    <a:pt x="494" y="440"/>
                  </a:lnTo>
                  <a:lnTo>
                    <a:pt x="505" y="463"/>
                  </a:lnTo>
                  <a:lnTo>
                    <a:pt x="508" y="496"/>
                  </a:lnTo>
                  <a:lnTo>
                    <a:pt x="523" y="529"/>
                  </a:lnTo>
                  <a:lnTo>
                    <a:pt x="515" y="562"/>
                  </a:lnTo>
                  <a:lnTo>
                    <a:pt x="521" y="573"/>
                  </a:lnTo>
                  <a:lnTo>
                    <a:pt x="505" y="590"/>
                  </a:lnTo>
                  <a:lnTo>
                    <a:pt x="477" y="678"/>
                  </a:lnTo>
                  <a:lnTo>
                    <a:pt x="424" y="664"/>
                  </a:lnTo>
                  <a:lnTo>
                    <a:pt x="418" y="654"/>
                  </a:lnTo>
                  <a:lnTo>
                    <a:pt x="407" y="648"/>
                  </a:lnTo>
                  <a:lnTo>
                    <a:pt x="390" y="655"/>
                  </a:lnTo>
                  <a:lnTo>
                    <a:pt x="305" y="627"/>
                  </a:lnTo>
                  <a:lnTo>
                    <a:pt x="301" y="611"/>
                  </a:lnTo>
                  <a:lnTo>
                    <a:pt x="276" y="611"/>
                  </a:lnTo>
                  <a:lnTo>
                    <a:pt x="274" y="575"/>
                  </a:lnTo>
                  <a:lnTo>
                    <a:pt x="284" y="570"/>
                  </a:lnTo>
                  <a:lnTo>
                    <a:pt x="283" y="546"/>
                  </a:lnTo>
                  <a:lnTo>
                    <a:pt x="253" y="528"/>
                  </a:lnTo>
                  <a:lnTo>
                    <a:pt x="253" y="521"/>
                  </a:lnTo>
                  <a:lnTo>
                    <a:pt x="263" y="510"/>
                  </a:lnTo>
                  <a:lnTo>
                    <a:pt x="256" y="478"/>
                  </a:lnTo>
                  <a:lnTo>
                    <a:pt x="202" y="455"/>
                  </a:lnTo>
                  <a:lnTo>
                    <a:pt x="183" y="455"/>
                  </a:lnTo>
                  <a:lnTo>
                    <a:pt x="108" y="492"/>
                  </a:lnTo>
                  <a:lnTo>
                    <a:pt x="49" y="48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5" name="Freeform 19"/>
            <p:cNvSpPr>
              <a:spLocks/>
            </p:cNvSpPr>
            <p:nvPr/>
          </p:nvSpPr>
          <p:spPr bwMode="gray">
            <a:xfrm>
              <a:off x="2869944" y="4703038"/>
              <a:ext cx="417827" cy="320038"/>
            </a:xfrm>
            <a:custGeom>
              <a:avLst/>
              <a:gdLst>
                <a:gd name="T0" fmla="*/ 400047 w 235"/>
                <a:gd name="T1" fmla="*/ 213359 h 180"/>
                <a:gd name="T2" fmla="*/ 417827 w 235"/>
                <a:gd name="T3" fmla="*/ 204469 h 180"/>
                <a:gd name="T4" fmla="*/ 416049 w 235"/>
                <a:gd name="T5" fmla="*/ 161797 h 180"/>
                <a:gd name="T6" fmla="*/ 362709 w 235"/>
                <a:gd name="T7" fmla="*/ 129793 h 180"/>
                <a:gd name="T8" fmla="*/ 362709 w 235"/>
                <a:gd name="T9" fmla="*/ 117347 h 180"/>
                <a:gd name="T10" fmla="*/ 380489 w 235"/>
                <a:gd name="T11" fmla="*/ 97789 h 180"/>
                <a:gd name="T12" fmla="*/ 368043 w 235"/>
                <a:gd name="T13" fmla="*/ 40894 h 180"/>
                <a:gd name="T14" fmla="*/ 272032 w 235"/>
                <a:gd name="T15" fmla="*/ 0 h 180"/>
                <a:gd name="T16" fmla="*/ 238250 w 235"/>
                <a:gd name="T17" fmla="*/ 0 h 180"/>
                <a:gd name="T18" fmla="*/ 104901 w 235"/>
                <a:gd name="T19" fmla="*/ 65786 h 180"/>
                <a:gd name="T20" fmla="*/ 0 w 235"/>
                <a:gd name="T21" fmla="*/ 55118 h 180"/>
                <a:gd name="T22" fmla="*/ 3556 w 235"/>
                <a:gd name="T23" fmla="*/ 99567 h 180"/>
                <a:gd name="T24" fmla="*/ 76453 w 235"/>
                <a:gd name="T25" fmla="*/ 147573 h 180"/>
                <a:gd name="T26" fmla="*/ 80009 w 235"/>
                <a:gd name="T27" fmla="*/ 172465 h 180"/>
                <a:gd name="T28" fmla="*/ 124459 w 235"/>
                <a:gd name="T29" fmla="*/ 259586 h 180"/>
                <a:gd name="T30" fmla="*/ 190245 w 235"/>
                <a:gd name="T31" fmla="*/ 282700 h 180"/>
                <a:gd name="T32" fmla="*/ 209802 w 235"/>
                <a:gd name="T33" fmla="*/ 259586 h 180"/>
                <a:gd name="T34" fmla="*/ 250696 w 235"/>
                <a:gd name="T35" fmla="*/ 257808 h 180"/>
                <a:gd name="T36" fmla="*/ 261364 w 235"/>
                <a:gd name="T37" fmla="*/ 270254 h 180"/>
                <a:gd name="T38" fmla="*/ 270254 w 235"/>
                <a:gd name="T39" fmla="*/ 302258 h 180"/>
                <a:gd name="T40" fmla="*/ 350264 w 235"/>
                <a:gd name="T41" fmla="*/ 320038 h 180"/>
                <a:gd name="T42" fmla="*/ 380489 w 235"/>
                <a:gd name="T43" fmla="*/ 314704 h 180"/>
                <a:gd name="T44" fmla="*/ 403603 w 235"/>
                <a:gd name="T45" fmla="*/ 277366 h 180"/>
                <a:gd name="T46" fmla="*/ 400047 w 235"/>
                <a:gd name="T47" fmla="*/ 213359 h 18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35"/>
                <a:gd name="T73" fmla="*/ 0 h 180"/>
                <a:gd name="T74" fmla="*/ 235 w 235"/>
                <a:gd name="T75" fmla="*/ 180 h 18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35" h="180">
                  <a:moveTo>
                    <a:pt x="225" y="120"/>
                  </a:moveTo>
                  <a:lnTo>
                    <a:pt x="235" y="115"/>
                  </a:lnTo>
                  <a:lnTo>
                    <a:pt x="234" y="91"/>
                  </a:lnTo>
                  <a:lnTo>
                    <a:pt x="204" y="73"/>
                  </a:lnTo>
                  <a:lnTo>
                    <a:pt x="204" y="66"/>
                  </a:lnTo>
                  <a:lnTo>
                    <a:pt x="214" y="55"/>
                  </a:lnTo>
                  <a:lnTo>
                    <a:pt x="207" y="23"/>
                  </a:lnTo>
                  <a:lnTo>
                    <a:pt x="153" y="0"/>
                  </a:lnTo>
                  <a:lnTo>
                    <a:pt x="134" y="0"/>
                  </a:lnTo>
                  <a:lnTo>
                    <a:pt x="59" y="37"/>
                  </a:lnTo>
                  <a:lnTo>
                    <a:pt x="0" y="31"/>
                  </a:lnTo>
                  <a:lnTo>
                    <a:pt x="2" y="56"/>
                  </a:lnTo>
                  <a:lnTo>
                    <a:pt x="43" y="83"/>
                  </a:lnTo>
                  <a:lnTo>
                    <a:pt x="45" y="97"/>
                  </a:lnTo>
                  <a:lnTo>
                    <a:pt x="70" y="146"/>
                  </a:lnTo>
                  <a:lnTo>
                    <a:pt x="107" y="159"/>
                  </a:lnTo>
                  <a:lnTo>
                    <a:pt x="118" y="146"/>
                  </a:lnTo>
                  <a:lnTo>
                    <a:pt x="141" y="145"/>
                  </a:lnTo>
                  <a:lnTo>
                    <a:pt x="147" y="152"/>
                  </a:lnTo>
                  <a:lnTo>
                    <a:pt x="152" y="170"/>
                  </a:lnTo>
                  <a:lnTo>
                    <a:pt x="197" y="180"/>
                  </a:lnTo>
                  <a:lnTo>
                    <a:pt x="214" y="177"/>
                  </a:lnTo>
                  <a:lnTo>
                    <a:pt x="227" y="156"/>
                  </a:lnTo>
                  <a:lnTo>
                    <a:pt x="225" y="12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" name="Freeform 20"/>
            <p:cNvSpPr>
              <a:spLocks/>
            </p:cNvSpPr>
            <p:nvPr/>
          </p:nvSpPr>
          <p:spPr bwMode="gray">
            <a:xfrm>
              <a:off x="3355334" y="4576801"/>
              <a:ext cx="1191252" cy="1409944"/>
            </a:xfrm>
            <a:custGeom>
              <a:avLst/>
              <a:gdLst>
                <a:gd name="T0" fmla="*/ 1191252 w 670"/>
                <a:gd name="T1" fmla="*/ 680969 h 793"/>
                <a:gd name="T2" fmla="*/ 1098797 w 670"/>
                <a:gd name="T3" fmla="*/ 709417 h 793"/>
                <a:gd name="T4" fmla="*/ 1120133 w 670"/>
                <a:gd name="T5" fmla="*/ 760979 h 793"/>
                <a:gd name="T6" fmla="*/ 997451 w 670"/>
                <a:gd name="T7" fmla="*/ 901440 h 793"/>
                <a:gd name="T8" fmla="*/ 1054347 w 670"/>
                <a:gd name="T9" fmla="*/ 1052569 h 793"/>
                <a:gd name="T10" fmla="*/ 1034789 w 670"/>
                <a:gd name="T11" fmla="*/ 1114798 h 793"/>
                <a:gd name="T12" fmla="*/ 1082795 w 670"/>
                <a:gd name="T13" fmla="*/ 1312155 h 793"/>
                <a:gd name="T14" fmla="*/ 1070349 w 670"/>
                <a:gd name="T15" fmla="*/ 1328157 h 793"/>
                <a:gd name="T16" fmla="*/ 880104 w 670"/>
                <a:gd name="T17" fmla="*/ 1354826 h 793"/>
                <a:gd name="T18" fmla="*/ 848100 w 670"/>
                <a:gd name="T19" fmla="*/ 1393942 h 793"/>
                <a:gd name="T20" fmla="*/ 686303 w 670"/>
                <a:gd name="T21" fmla="*/ 1328157 h 793"/>
                <a:gd name="T22" fmla="*/ 597404 w 670"/>
                <a:gd name="T23" fmla="*/ 1315711 h 793"/>
                <a:gd name="T24" fmla="*/ 545842 w 670"/>
                <a:gd name="T25" fmla="*/ 1340603 h 793"/>
                <a:gd name="T26" fmla="*/ 487169 w 670"/>
                <a:gd name="T27" fmla="*/ 1321045 h 793"/>
                <a:gd name="T28" fmla="*/ 464055 w 670"/>
                <a:gd name="T29" fmla="*/ 1262371 h 793"/>
                <a:gd name="T30" fmla="*/ 428495 w 670"/>
                <a:gd name="T31" fmla="*/ 1253481 h 793"/>
                <a:gd name="T32" fmla="*/ 353820 w 670"/>
                <a:gd name="T33" fmla="*/ 1264149 h 793"/>
                <a:gd name="T34" fmla="*/ 330706 w 670"/>
                <a:gd name="T35" fmla="*/ 1306821 h 793"/>
                <a:gd name="T36" fmla="*/ 353820 w 670"/>
                <a:gd name="T37" fmla="*/ 1340603 h 793"/>
                <a:gd name="T38" fmla="*/ 401825 w 670"/>
                <a:gd name="T39" fmla="*/ 1321045 h 793"/>
                <a:gd name="T40" fmla="*/ 428495 w 670"/>
                <a:gd name="T41" fmla="*/ 1317489 h 793"/>
                <a:gd name="T42" fmla="*/ 442719 w 670"/>
                <a:gd name="T43" fmla="*/ 1365494 h 793"/>
                <a:gd name="T44" fmla="*/ 426717 w 670"/>
                <a:gd name="T45" fmla="*/ 1383274 h 793"/>
                <a:gd name="T46" fmla="*/ 325372 w 670"/>
                <a:gd name="T47" fmla="*/ 1408166 h 793"/>
                <a:gd name="T48" fmla="*/ 220470 w 670"/>
                <a:gd name="T49" fmla="*/ 1390386 h 793"/>
                <a:gd name="T50" fmla="*/ 65786 w 670"/>
                <a:gd name="T51" fmla="*/ 1409944 h 793"/>
                <a:gd name="T52" fmla="*/ 21336 w 670"/>
                <a:gd name="T53" fmla="*/ 1404610 h 793"/>
                <a:gd name="T54" fmla="*/ 0 w 670"/>
                <a:gd name="T55" fmla="*/ 1369050 h 793"/>
                <a:gd name="T56" fmla="*/ 3556 w 670"/>
                <a:gd name="T57" fmla="*/ 1214365 h 793"/>
                <a:gd name="T58" fmla="*/ 21336 w 670"/>
                <a:gd name="T59" fmla="*/ 1201920 h 793"/>
                <a:gd name="T60" fmla="*/ 26670 w 670"/>
                <a:gd name="T61" fmla="*/ 1162804 h 793"/>
                <a:gd name="T62" fmla="*/ 16002 w 670"/>
                <a:gd name="T63" fmla="*/ 1088128 h 793"/>
                <a:gd name="T64" fmla="*/ 161797 w 670"/>
                <a:gd name="T65" fmla="*/ 682747 h 793"/>
                <a:gd name="T66" fmla="*/ 202691 w 670"/>
                <a:gd name="T67" fmla="*/ 652521 h 793"/>
                <a:gd name="T68" fmla="*/ 213359 w 670"/>
                <a:gd name="T69" fmla="*/ 609850 h 793"/>
                <a:gd name="T70" fmla="*/ 275588 w 670"/>
                <a:gd name="T71" fmla="*/ 522728 h 793"/>
                <a:gd name="T72" fmla="*/ 325372 w 670"/>
                <a:gd name="T73" fmla="*/ 366265 h 793"/>
                <a:gd name="T74" fmla="*/ 353820 w 670"/>
                <a:gd name="T75" fmla="*/ 336040 h 793"/>
                <a:gd name="T76" fmla="*/ 343152 w 670"/>
                <a:gd name="T77" fmla="*/ 316482 h 793"/>
                <a:gd name="T78" fmla="*/ 357376 w 670"/>
                <a:gd name="T79" fmla="*/ 257808 h 793"/>
                <a:gd name="T80" fmla="*/ 330706 w 670"/>
                <a:gd name="T81" fmla="*/ 199135 h 793"/>
                <a:gd name="T82" fmla="*/ 323594 w 670"/>
                <a:gd name="T83" fmla="*/ 140461 h 793"/>
                <a:gd name="T84" fmla="*/ 453387 w 670"/>
                <a:gd name="T85" fmla="*/ 115569 h 793"/>
                <a:gd name="T86" fmla="*/ 465833 w 670"/>
                <a:gd name="T87" fmla="*/ 183133 h 793"/>
                <a:gd name="T88" fmla="*/ 579624 w 670"/>
                <a:gd name="T89" fmla="*/ 181355 h 793"/>
                <a:gd name="T90" fmla="*/ 604516 w 670"/>
                <a:gd name="T91" fmla="*/ 144017 h 793"/>
                <a:gd name="T92" fmla="*/ 636520 w 670"/>
                <a:gd name="T93" fmla="*/ 144017 h 793"/>
                <a:gd name="T94" fmla="*/ 723641 w 670"/>
                <a:gd name="T95" fmla="*/ 81787 h 793"/>
                <a:gd name="T96" fmla="*/ 691637 w 670"/>
                <a:gd name="T97" fmla="*/ 23114 h 793"/>
                <a:gd name="T98" fmla="*/ 810762 w 670"/>
                <a:gd name="T99" fmla="*/ 0 h 793"/>
                <a:gd name="T100" fmla="*/ 924554 w 670"/>
                <a:gd name="T101" fmla="*/ 135127 h 793"/>
                <a:gd name="T102" fmla="*/ 926332 w 670"/>
                <a:gd name="T103" fmla="*/ 176021 h 793"/>
                <a:gd name="T104" fmla="*/ 956558 w 670"/>
                <a:gd name="T105" fmla="*/ 184911 h 793"/>
                <a:gd name="T106" fmla="*/ 992117 w 670"/>
                <a:gd name="T107" fmla="*/ 152907 h 793"/>
                <a:gd name="T108" fmla="*/ 1015231 w 670"/>
                <a:gd name="T109" fmla="*/ 192023 h 793"/>
                <a:gd name="T110" fmla="*/ 1089907 w 670"/>
                <a:gd name="T111" fmla="*/ 464055 h 793"/>
                <a:gd name="T112" fmla="*/ 1157470 w 670"/>
                <a:gd name="T113" fmla="*/ 519172 h 793"/>
                <a:gd name="T114" fmla="*/ 1191252 w 670"/>
                <a:gd name="T115" fmla="*/ 680969 h 79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70"/>
                <a:gd name="T175" fmla="*/ 0 h 793"/>
                <a:gd name="T176" fmla="*/ 670 w 670"/>
                <a:gd name="T177" fmla="*/ 793 h 79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70" h="793">
                  <a:moveTo>
                    <a:pt x="670" y="383"/>
                  </a:moveTo>
                  <a:lnTo>
                    <a:pt x="618" y="399"/>
                  </a:lnTo>
                  <a:lnTo>
                    <a:pt x="630" y="428"/>
                  </a:lnTo>
                  <a:lnTo>
                    <a:pt x="561" y="507"/>
                  </a:lnTo>
                  <a:lnTo>
                    <a:pt x="593" y="592"/>
                  </a:lnTo>
                  <a:lnTo>
                    <a:pt x="582" y="627"/>
                  </a:lnTo>
                  <a:lnTo>
                    <a:pt x="609" y="738"/>
                  </a:lnTo>
                  <a:lnTo>
                    <a:pt x="602" y="747"/>
                  </a:lnTo>
                  <a:lnTo>
                    <a:pt x="495" y="762"/>
                  </a:lnTo>
                  <a:lnTo>
                    <a:pt x="477" y="784"/>
                  </a:lnTo>
                  <a:lnTo>
                    <a:pt x="386" y="747"/>
                  </a:lnTo>
                  <a:lnTo>
                    <a:pt x="336" y="740"/>
                  </a:lnTo>
                  <a:lnTo>
                    <a:pt x="307" y="754"/>
                  </a:lnTo>
                  <a:lnTo>
                    <a:pt x="274" y="743"/>
                  </a:lnTo>
                  <a:lnTo>
                    <a:pt x="261" y="710"/>
                  </a:lnTo>
                  <a:lnTo>
                    <a:pt x="241" y="705"/>
                  </a:lnTo>
                  <a:lnTo>
                    <a:pt x="199" y="711"/>
                  </a:lnTo>
                  <a:lnTo>
                    <a:pt x="186" y="735"/>
                  </a:lnTo>
                  <a:lnTo>
                    <a:pt x="199" y="754"/>
                  </a:lnTo>
                  <a:lnTo>
                    <a:pt x="226" y="743"/>
                  </a:lnTo>
                  <a:lnTo>
                    <a:pt x="241" y="741"/>
                  </a:lnTo>
                  <a:lnTo>
                    <a:pt x="249" y="768"/>
                  </a:lnTo>
                  <a:lnTo>
                    <a:pt x="240" y="778"/>
                  </a:lnTo>
                  <a:lnTo>
                    <a:pt x="183" y="792"/>
                  </a:lnTo>
                  <a:lnTo>
                    <a:pt x="124" y="782"/>
                  </a:lnTo>
                  <a:lnTo>
                    <a:pt x="37" y="793"/>
                  </a:lnTo>
                  <a:lnTo>
                    <a:pt x="12" y="790"/>
                  </a:lnTo>
                  <a:lnTo>
                    <a:pt x="0" y="770"/>
                  </a:lnTo>
                  <a:lnTo>
                    <a:pt x="2" y="683"/>
                  </a:lnTo>
                  <a:lnTo>
                    <a:pt x="12" y="676"/>
                  </a:lnTo>
                  <a:lnTo>
                    <a:pt x="15" y="654"/>
                  </a:lnTo>
                  <a:lnTo>
                    <a:pt x="9" y="612"/>
                  </a:lnTo>
                  <a:lnTo>
                    <a:pt x="91" y="384"/>
                  </a:lnTo>
                  <a:lnTo>
                    <a:pt x="114" y="367"/>
                  </a:lnTo>
                  <a:lnTo>
                    <a:pt x="120" y="343"/>
                  </a:lnTo>
                  <a:lnTo>
                    <a:pt x="155" y="294"/>
                  </a:lnTo>
                  <a:lnTo>
                    <a:pt x="183" y="206"/>
                  </a:lnTo>
                  <a:lnTo>
                    <a:pt x="199" y="189"/>
                  </a:lnTo>
                  <a:lnTo>
                    <a:pt x="193" y="178"/>
                  </a:lnTo>
                  <a:lnTo>
                    <a:pt x="201" y="145"/>
                  </a:lnTo>
                  <a:lnTo>
                    <a:pt x="186" y="112"/>
                  </a:lnTo>
                  <a:lnTo>
                    <a:pt x="182" y="79"/>
                  </a:lnTo>
                  <a:lnTo>
                    <a:pt x="255" y="65"/>
                  </a:lnTo>
                  <a:lnTo>
                    <a:pt x="262" y="103"/>
                  </a:lnTo>
                  <a:lnTo>
                    <a:pt x="326" y="102"/>
                  </a:lnTo>
                  <a:lnTo>
                    <a:pt x="340" y="81"/>
                  </a:lnTo>
                  <a:lnTo>
                    <a:pt x="358" y="81"/>
                  </a:lnTo>
                  <a:lnTo>
                    <a:pt x="407" y="46"/>
                  </a:lnTo>
                  <a:lnTo>
                    <a:pt x="389" y="13"/>
                  </a:lnTo>
                  <a:lnTo>
                    <a:pt x="456" y="0"/>
                  </a:lnTo>
                  <a:lnTo>
                    <a:pt x="520" y="76"/>
                  </a:lnTo>
                  <a:lnTo>
                    <a:pt x="521" y="99"/>
                  </a:lnTo>
                  <a:lnTo>
                    <a:pt x="538" y="104"/>
                  </a:lnTo>
                  <a:lnTo>
                    <a:pt x="558" y="86"/>
                  </a:lnTo>
                  <a:lnTo>
                    <a:pt x="571" y="108"/>
                  </a:lnTo>
                  <a:lnTo>
                    <a:pt x="613" y="261"/>
                  </a:lnTo>
                  <a:lnTo>
                    <a:pt x="651" y="292"/>
                  </a:lnTo>
                  <a:lnTo>
                    <a:pt x="670" y="38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" name="Freeform 21"/>
            <p:cNvSpPr>
              <a:spLocks/>
            </p:cNvSpPr>
            <p:nvPr/>
          </p:nvSpPr>
          <p:spPr bwMode="gray">
            <a:xfrm>
              <a:off x="3899399" y="4082521"/>
              <a:ext cx="1989568" cy="2028683"/>
            </a:xfrm>
            <a:custGeom>
              <a:avLst/>
              <a:gdLst>
                <a:gd name="T0" fmla="*/ 471167 w 1119"/>
                <a:gd name="T1" fmla="*/ 686303 h 1141"/>
                <a:gd name="T2" fmla="*/ 412493 w 1119"/>
                <a:gd name="T3" fmla="*/ 679191 h 1141"/>
                <a:gd name="T4" fmla="*/ 380489 w 1119"/>
                <a:gd name="T5" fmla="*/ 629407 h 1141"/>
                <a:gd name="T6" fmla="*/ 147573 w 1119"/>
                <a:gd name="T7" fmla="*/ 517394 h 1141"/>
                <a:gd name="T8" fmla="*/ 92455 w 1119"/>
                <a:gd name="T9" fmla="*/ 638297 h 1141"/>
                <a:gd name="T10" fmla="*/ 65786 w 1119"/>
                <a:gd name="T11" fmla="*/ 547620 h 1141"/>
                <a:gd name="T12" fmla="*/ 154685 w 1119"/>
                <a:gd name="T13" fmla="*/ 288034 h 1141"/>
                <a:gd name="T14" fmla="*/ 211580 w 1119"/>
                <a:gd name="T15" fmla="*/ 302258 h 1141"/>
                <a:gd name="T16" fmla="*/ 263142 w 1119"/>
                <a:gd name="T17" fmla="*/ 224026 h 1141"/>
                <a:gd name="T18" fmla="*/ 302258 w 1119"/>
                <a:gd name="T19" fmla="*/ 101345 h 1141"/>
                <a:gd name="T20" fmla="*/ 440941 w 1119"/>
                <a:gd name="T21" fmla="*/ 10668 h 1141"/>
                <a:gd name="T22" fmla="*/ 641853 w 1119"/>
                <a:gd name="T23" fmla="*/ 188467 h 1141"/>
                <a:gd name="T24" fmla="*/ 732531 w 1119"/>
                <a:gd name="T25" fmla="*/ 174243 h 1141"/>
                <a:gd name="T26" fmla="*/ 682747 w 1119"/>
                <a:gd name="T27" fmla="*/ 124459 h 1141"/>
                <a:gd name="T28" fmla="*/ 855212 w 1119"/>
                <a:gd name="T29" fmla="*/ 167131 h 1141"/>
                <a:gd name="T30" fmla="*/ 897884 w 1119"/>
                <a:gd name="T31" fmla="*/ 110235 h 1141"/>
                <a:gd name="T32" fmla="*/ 933443 w 1119"/>
                <a:gd name="T33" fmla="*/ 0 h 1141"/>
                <a:gd name="T34" fmla="*/ 1141468 w 1119"/>
                <a:gd name="T35" fmla="*/ 48006 h 1141"/>
                <a:gd name="T36" fmla="*/ 1271261 w 1119"/>
                <a:gd name="T37" fmla="*/ 247140 h 1141"/>
                <a:gd name="T38" fmla="*/ 1388608 w 1119"/>
                <a:gd name="T39" fmla="*/ 444497 h 1141"/>
                <a:gd name="T40" fmla="*/ 1537959 w 1119"/>
                <a:gd name="T41" fmla="*/ 698749 h 1141"/>
                <a:gd name="T42" fmla="*/ 1792211 w 1119"/>
                <a:gd name="T43" fmla="*/ 858767 h 1141"/>
                <a:gd name="T44" fmla="*/ 1838439 w 1119"/>
                <a:gd name="T45" fmla="*/ 926331 h 1141"/>
                <a:gd name="T46" fmla="*/ 1989568 w 1119"/>
                <a:gd name="T47" fmla="*/ 1024120 h 1141"/>
                <a:gd name="T48" fmla="*/ 1938006 w 1119"/>
                <a:gd name="T49" fmla="*/ 1187695 h 1141"/>
                <a:gd name="T50" fmla="*/ 1834883 w 1119"/>
                <a:gd name="T51" fmla="*/ 1290818 h 1141"/>
                <a:gd name="T52" fmla="*/ 1600188 w 1119"/>
                <a:gd name="T53" fmla="*/ 1479285 h 1141"/>
                <a:gd name="T54" fmla="*/ 1662418 w 1119"/>
                <a:gd name="T55" fmla="*/ 1697977 h 1141"/>
                <a:gd name="T56" fmla="*/ 1742427 w 1119"/>
                <a:gd name="T57" fmla="*/ 1776209 h 1141"/>
                <a:gd name="T58" fmla="*/ 1614412 w 1119"/>
                <a:gd name="T59" fmla="*/ 1777987 h 1141"/>
                <a:gd name="T60" fmla="*/ 1584187 w 1119"/>
                <a:gd name="T61" fmla="*/ 1733537 h 1141"/>
                <a:gd name="T62" fmla="*/ 1489953 w 1119"/>
                <a:gd name="T63" fmla="*/ 1772653 h 1141"/>
                <a:gd name="T64" fmla="*/ 1356604 w 1119"/>
                <a:gd name="T65" fmla="*/ 1738871 h 1141"/>
                <a:gd name="T66" fmla="*/ 1329934 w 1119"/>
                <a:gd name="T67" fmla="*/ 1804656 h 1141"/>
                <a:gd name="T68" fmla="*/ 1111242 w 1119"/>
                <a:gd name="T69" fmla="*/ 1879332 h 1141"/>
                <a:gd name="T70" fmla="*/ 816096 w 1119"/>
                <a:gd name="T71" fmla="*/ 1886444 h 1141"/>
                <a:gd name="T72" fmla="*/ 668523 w 1119"/>
                <a:gd name="T73" fmla="*/ 1923782 h 1141"/>
                <a:gd name="T74" fmla="*/ 547620 w 1119"/>
                <a:gd name="T75" fmla="*/ 2014459 h 1141"/>
                <a:gd name="T76" fmla="*/ 304036 w 1119"/>
                <a:gd name="T77" fmla="*/ 1888222 h 1141"/>
                <a:gd name="T78" fmla="*/ 526284 w 1119"/>
                <a:gd name="T79" fmla="*/ 1822437 h 1141"/>
                <a:gd name="T80" fmla="*/ 490725 w 1119"/>
                <a:gd name="T81" fmla="*/ 1609078 h 1141"/>
                <a:gd name="T82" fmla="*/ 453387 w 1119"/>
                <a:gd name="T83" fmla="*/ 1395720 h 1141"/>
                <a:gd name="T84" fmla="*/ 554732 w 1119"/>
                <a:gd name="T85" fmla="*/ 1203697 h 1141"/>
                <a:gd name="T86" fmla="*/ 613406 w 1119"/>
                <a:gd name="T87" fmla="*/ 1013453 h 114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19"/>
                <a:gd name="T133" fmla="*/ 0 h 1141"/>
                <a:gd name="T134" fmla="*/ 1119 w 1119"/>
                <a:gd name="T135" fmla="*/ 1141 h 114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19" h="1141">
                  <a:moveTo>
                    <a:pt x="307" y="539"/>
                  </a:moveTo>
                  <a:lnTo>
                    <a:pt x="265" y="386"/>
                  </a:lnTo>
                  <a:lnTo>
                    <a:pt x="252" y="364"/>
                  </a:lnTo>
                  <a:lnTo>
                    <a:pt x="232" y="382"/>
                  </a:lnTo>
                  <a:lnTo>
                    <a:pt x="215" y="377"/>
                  </a:lnTo>
                  <a:lnTo>
                    <a:pt x="214" y="354"/>
                  </a:lnTo>
                  <a:lnTo>
                    <a:pt x="150" y="278"/>
                  </a:lnTo>
                  <a:lnTo>
                    <a:pt x="83" y="291"/>
                  </a:lnTo>
                  <a:lnTo>
                    <a:pt x="101" y="324"/>
                  </a:lnTo>
                  <a:lnTo>
                    <a:pt x="52" y="359"/>
                  </a:lnTo>
                  <a:lnTo>
                    <a:pt x="34" y="359"/>
                  </a:lnTo>
                  <a:lnTo>
                    <a:pt x="37" y="308"/>
                  </a:lnTo>
                  <a:lnTo>
                    <a:pt x="0" y="179"/>
                  </a:lnTo>
                  <a:lnTo>
                    <a:pt x="87" y="162"/>
                  </a:lnTo>
                  <a:lnTo>
                    <a:pt x="96" y="174"/>
                  </a:lnTo>
                  <a:lnTo>
                    <a:pt x="119" y="170"/>
                  </a:lnTo>
                  <a:lnTo>
                    <a:pt x="117" y="128"/>
                  </a:lnTo>
                  <a:lnTo>
                    <a:pt x="148" y="126"/>
                  </a:lnTo>
                  <a:lnTo>
                    <a:pt x="148" y="72"/>
                  </a:lnTo>
                  <a:lnTo>
                    <a:pt x="170" y="57"/>
                  </a:lnTo>
                  <a:lnTo>
                    <a:pt x="196" y="66"/>
                  </a:lnTo>
                  <a:lnTo>
                    <a:pt x="248" y="6"/>
                  </a:lnTo>
                  <a:lnTo>
                    <a:pt x="346" y="70"/>
                  </a:lnTo>
                  <a:lnTo>
                    <a:pt x="361" y="106"/>
                  </a:lnTo>
                  <a:lnTo>
                    <a:pt x="385" y="121"/>
                  </a:lnTo>
                  <a:lnTo>
                    <a:pt x="412" y="98"/>
                  </a:lnTo>
                  <a:lnTo>
                    <a:pt x="385" y="80"/>
                  </a:lnTo>
                  <a:lnTo>
                    <a:pt x="384" y="70"/>
                  </a:lnTo>
                  <a:lnTo>
                    <a:pt x="465" y="60"/>
                  </a:lnTo>
                  <a:lnTo>
                    <a:pt x="481" y="94"/>
                  </a:lnTo>
                  <a:lnTo>
                    <a:pt x="505" y="89"/>
                  </a:lnTo>
                  <a:lnTo>
                    <a:pt x="505" y="62"/>
                  </a:lnTo>
                  <a:lnTo>
                    <a:pt x="493" y="33"/>
                  </a:lnTo>
                  <a:lnTo>
                    <a:pt x="525" y="0"/>
                  </a:lnTo>
                  <a:lnTo>
                    <a:pt x="553" y="54"/>
                  </a:lnTo>
                  <a:lnTo>
                    <a:pt x="642" y="27"/>
                  </a:lnTo>
                  <a:lnTo>
                    <a:pt x="695" y="61"/>
                  </a:lnTo>
                  <a:lnTo>
                    <a:pt x="715" y="139"/>
                  </a:lnTo>
                  <a:lnTo>
                    <a:pt x="792" y="201"/>
                  </a:lnTo>
                  <a:lnTo>
                    <a:pt x="781" y="250"/>
                  </a:lnTo>
                  <a:lnTo>
                    <a:pt x="766" y="255"/>
                  </a:lnTo>
                  <a:lnTo>
                    <a:pt x="865" y="393"/>
                  </a:lnTo>
                  <a:lnTo>
                    <a:pt x="891" y="390"/>
                  </a:lnTo>
                  <a:lnTo>
                    <a:pt x="1008" y="483"/>
                  </a:lnTo>
                  <a:lnTo>
                    <a:pt x="1010" y="508"/>
                  </a:lnTo>
                  <a:lnTo>
                    <a:pt x="1034" y="521"/>
                  </a:lnTo>
                  <a:lnTo>
                    <a:pt x="1050" y="513"/>
                  </a:lnTo>
                  <a:lnTo>
                    <a:pt x="1119" y="576"/>
                  </a:lnTo>
                  <a:lnTo>
                    <a:pt x="1116" y="640"/>
                  </a:lnTo>
                  <a:lnTo>
                    <a:pt x="1090" y="668"/>
                  </a:lnTo>
                  <a:lnTo>
                    <a:pt x="1045" y="650"/>
                  </a:lnTo>
                  <a:lnTo>
                    <a:pt x="1032" y="726"/>
                  </a:lnTo>
                  <a:lnTo>
                    <a:pt x="903" y="815"/>
                  </a:lnTo>
                  <a:lnTo>
                    <a:pt x="900" y="832"/>
                  </a:lnTo>
                  <a:lnTo>
                    <a:pt x="958" y="900"/>
                  </a:lnTo>
                  <a:lnTo>
                    <a:pt x="935" y="955"/>
                  </a:lnTo>
                  <a:lnTo>
                    <a:pt x="964" y="953"/>
                  </a:lnTo>
                  <a:lnTo>
                    <a:pt x="980" y="999"/>
                  </a:lnTo>
                  <a:lnTo>
                    <a:pt x="960" y="1047"/>
                  </a:lnTo>
                  <a:lnTo>
                    <a:pt x="908" y="1000"/>
                  </a:lnTo>
                  <a:lnTo>
                    <a:pt x="914" y="989"/>
                  </a:lnTo>
                  <a:lnTo>
                    <a:pt x="891" y="975"/>
                  </a:lnTo>
                  <a:lnTo>
                    <a:pt x="857" y="994"/>
                  </a:lnTo>
                  <a:lnTo>
                    <a:pt x="838" y="997"/>
                  </a:lnTo>
                  <a:lnTo>
                    <a:pt x="825" y="980"/>
                  </a:lnTo>
                  <a:lnTo>
                    <a:pt x="763" y="978"/>
                  </a:lnTo>
                  <a:lnTo>
                    <a:pt x="772" y="1011"/>
                  </a:lnTo>
                  <a:lnTo>
                    <a:pt x="748" y="1015"/>
                  </a:lnTo>
                  <a:lnTo>
                    <a:pt x="641" y="1026"/>
                  </a:lnTo>
                  <a:lnTo>
                    <a:pt x="625" y="1057"/>
                  </a:lnTo>
                  <a:lnTo>
                    <a:pt x="494" y="1098"/>
                  </a:lnTo>
                  <a:lnTo>
                    <a:pt x="459" y="1061"/>
                  </a:lnTo>
                  <a:lnTo>
                    <a:pt x="367" y="1043"/>
                  </a:lnTo>
                  <a:lnTo>
                    <a:pt x="376" y="1082"/>
                  </a:lnTo>
                  <a:lnTo>
                    <a:pt x="343" y="1141"/>
                  </a:lnTo>
                  <a:lnTo>
                    <a:pt x="308" y="1133"/>
                  </a:lnTo>
                  <a:lnTo>
                    <a:pt x="233" y="1062"/>
                  </a:lnTo>
                  <a:lnTo>
                    <a:pt x="171" y="1062"/>
                  </a:lnTo>
                  <a:lnTo>
                    <a:pt x="189" y="1040"/>
                  </a:lnTo>
                  <a:lnTo>
                    <a:pt x="296" y="1025"/>
                  </a:lnTo>
                  <a:lnTo>
                    <a:pt x="303" y="1016"/>
                  </a:lnTo>
                  <a:lnTo>
                    <a:pt x="276" y="905"/>
                  </a:lnTo>
                  <a:lnTo>
                    <a:pt x="287" y="870"/>
                  </a:lnTo>
                  <a:lnTo>
                    <a:pt x="255" y="785"/>
                  </a:lnTo>
                  <a:lnTo>
                    <a:pt x="324" y="706"/>
                  </a:lnTo>
                  <a:lnTo>
                    <a:pt x="312" y="677"/>
                  </a:lnTo>
                  <a:lnTo>
                    <a:pt x="364" y="661"/>
                  </a:lnTo>
                  <a:lnTo>
                    <a:pt x="345" y="570"/>
                  </a:lnTo>
                  <a:lnTo>
                    <a:pt x="307" y="53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8" name="Freeform 22"/>
            <p:cNvSpPr>
              <a:spLocks/>
            </p:cNvSpPr>
            <p:nvPr/>
          </p:nvSpPr>
          <p:spPr bwMode="gray">
            <a:xfrm>
              <a:off x="4242550" y="3399774"/>
              <a:ext cx="1056125" cy="897883"/>
            </a:xfrm>
            <a:custGeom>
              <a:avLst/>
              <a:gdLst>
                <a:gd name="T0" fmla="*/ 910330 w 594"/>
                <a:gd name="T1" fmla="*/ 309370 h 505"/>
                <a:gd name="T2" fmla="*/ 917442 w 594"/>
                <a:gd name="T3" fmla="*/ 369821 h 505"/>
                <a:gd name="T4" fmla="*/ 903218 w 594"/>
                <a:gd name="T5" fmla="*/ 401825 h 505"/>
                <a:gd name="T6" fmla="*/ 803651 w 594"/>
                <a:gd name="T7" fmla="*/ 384045 h 505"/>
                <a:gd name="T8" fmla="*/ 792983 w 594"/>
                <a:gd name="T9" fmla="*/ 359153 h 505"/>
                <a:gd name="T10" fmla="*/ 595626 w 594"/>
                <a:gd name="T11" fmla="*/ 316482 h 505"/>
                <a:gd name="T12" fmla="*/ 558288 w 594"/>
                <a:gd name="T13" fmla="*/ 241806 h 505"/>
                <a:gd name="T14" fmla="*/ 592070 w 594"/>
                <a:gd name="T15" fmla="*/ 202690 h 505"/>
                <a:gd name="T16" fmla="*/ 558288 w 594"/>
                <a:gd name="T17" fmla="*/ 158241 h 505"/>
                <a:gd name="T18" fmla="*/ 394713 w 594"/>
                <a:gd name="T19" fmla="*/ 117347 h 505"/>
                <a:gd name="T20" fmla="*/ 371599 w 594"/>
                <a:gd name="T21" fmla="*/ 23114 h 505"/>
                <a:gd name="T22" fmla="*/ 289812 w 594"/>
                <a:gd name="T23" fmla="*/ 0 h 505"/>
                <a:gd name="T24" fmla="*/ 241806 w 594"/>
                <a:gd name="T25" fmla="*/ 60452 h 505"/>
                <a:gd name="T26" fmla="*/ 170687 w 594"/>
                <a:gd name="T27" fmla="*/ 51562 h 505"/>
                <a:gd name="T28" fmla="*/ 1778 w 594"/>
                <a:gd name="T29" fmla="*/ 193800 h 505"/>
                <a:gd name="T30" fmla="*/ 122681 w 594"/>
                <a:gd name="T31" fmla="*/ 302258 h 505"/>
                <a:gd name="T32" fmla="*/ 106679 w 594"/>
                <a:gd name="T33" fmla="*/ 423161 h 505"/>
                <a:gd name="T34" fmla="*/ 24892 w 594"/>
                <a:gd name="T35" fmla="*/ 519172 h 505"/>
                <a:gd name="T36" fmla="*/ 0 w 594"/>
                <a:gd name="T37" fmla="*/ 615183 h 505"/>
                <a:gd name="T38" fmla="*/ 80009 w 594"/>
                <a:gd name="T39" fmla="*/ 640075 h 505"/>
                <a:gd name="T40" fmla="*/ 97789 w 594"/>
                <a:gd name="T41" fmla="*/ 695193 h 505"/>
                <a:gd name="T42" fmla="*/ 272032 w 594"/>
                <a:gd name="T43" fmla="*/ 807206 h 505"/>
                <a:gd name="T44" fmla="*/ 298702 w 594"/>
                <a:gd name="T45" fmla="*/ 871213 h 505"/>
                <a:gd name="T46" fmla="*/ 341374 w 594"/>
                <a:gd name="T47" fmla="*/ 897883 h 505"/>
                <a:gd name="T48" fmla="*/ 389379 w 594"/>
                <a:gd name="T49" fmla="*/ 856989 h 505"/>
                <a:gd name="T50" fmla="*/ 341374 w 594"/>
                <a:gd name="T51" fmla="*/ 824986 h 505"/>
                <a:gd name="T52" fmla="*/ 339596 w 594"/>
                <a:gd name="T53" fmla="*/ 807206 h 505"/>
                <a:gd name="T54" fmla="*/ 483613 w 594"/>
                <a:gd name="T55" fmla="*/ 789426 h 505"/>
                <a:gd name="T56" fmla="*/ 512061 w 594"/>
                <a:gd name="T57" fmla="*/ 849877 h 505"/>
                <a:gd name="T58" fmla="*/ 554732 w 594"/>
                <a:gd name="T59" fmla="*/ 840987 h 505"/>
                <a:gd name="T60" fmla="*/ 554732 w 594"/>
                <a:gd name="T61" fmla="*/ 792982 h 505"/>
                <a:gd name="T62" fmla="*/ 533396 w 594"/>
                <a:gd name="T63" fmla="*/ 741420 h 505"/>
                <a:gd name="T64" fmla="*/ 590292 w 594"/>
                <a:gd name="T65" fmla="*/ 682747 h 505"/>
                <a:gd name="T66" fmla="*/ 640076 w 594"/>
                <a:gd name="T67" fmla="*/ 778758 h 505"/>
                <a:gd name="T68" fmla="*/ 798317 w 594"/>
                <a:gd name="T69" fmla="*/ 730752 h 505"/>
                <a:gd name="T70" fmla="*/ 814318 w 594"/>
                <a:gd name="T71" fmla="*/ 650743 h 505"/>
                <a:gd name="T72" fmla="*/ 832098 w 594"/>
                <a:gd name="T73" fmla="*/ 636519 h 505"/>
                <a:gd name="T74" fmla="*/ 888994 w 594"/>
                <a:gd name="T75" fmla="*/ 636519 h 505"/>
                <a:gd name="T76" fmla="*/ 938778 w 594"/>
                <a:gd name="T77" fmla="*/ 560066 h 505"/>
                <a:gd name="T78" fmla="*/ 910330 w 594"/>
                <a:gd name="T79" fmla="*/ 487168 h 505"/>
                <a:gd name="T80" fmla="*/ 1056125 w 594"/>
                <a:gd name="T81" fmla="*/ 398269 h 505"/>
                <a:gd name="T82" fmla="*/ 1045457 w 594"/>
                <a:gd name="T83" fmla="*/ 364487 h 505"/>
                <a:gd name="T84" fmla="*/ 910330 w 594"/>
                <a:gd name="T85" fmla="*/ 309370 h 50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94"/>
                <a:gd name="T130" fmla="*/ 0 h 505"/>
                <a:gd name="T131" fmla="*/ 594 w 594"/>
                <a:gd name="T132" fmla="*/ 505 h 50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94" h="505">
                  <a:moveTo>
                    <a:pt x="512" y="174"/>
                  </a:moveTo>
                  <a:lnTo>
                    <a:pt x="516" y="208"/>
                  </a:lnTo>
                  <a:lnTo>
                    <a:pt x="508" y="226"/>
                  </a:lnTo>
                  <a:lnTo>
                    <a:pt x="452" y="216"/>
                  </a:lnTo>
                  <a:lnTo>
                    <a:pt x="446" y="202"/>
                  </a:lnTo>
                  <a:lnTo>
                    <a:pt x="335" y="178"/>
                  </a:lnTo>
                  <a:lnTo>
                    <a:pt x="314" y="136"/>
                  </a:lnTo>
                  <a:lnTo>
                    <a:pt x="333" y="114"/>
                  </a:lnTo>
                  <a:lnTo>
                    <a:pt x="314" y="89"/>
                  </a:lnTo>
                  <a:lnTo>
                    <a:pt x="222" y="66"/>
                  </a:lnTo>
                  <a:lnTo>
                    <a:pt x="209" y="13"/>
                  </a:lnTo>
                  <a:lnTo>
                    <a:pt x="163" y="0"/>
                  </a:lnTo>
                  <a:lnTo>
                    <a:pt x="136" y="34"/>
                  </a:lnTo>
                  <a:lnTo>
                    <a:pt x="96" y="29"/>
                  </a:lnTo>
                  <a:lnTo>
                    <a:pt x="1" y="109"/>
                  </a:lnTo>
                  <a:lnTo>
                    <a:pt x="69" y="170"/>
                  </a:lnTo>
                  <a:lnTo>
                    <a:pt x="60" y="238"/>
                  </a:lnTo>
                  <a:lnTo>
                    <a:pt x="14" y="292"/>
                  </a:lnTo>
                  <a:lnTo>
                    <a:pt x="0" y="346"/>
                  </a:lnTo>
                  <a:lnTo>
                    <a:pt x="45" y="360"/>
                  </a:lnTo>
                  <a:lnTo>
                    <a:pt x="55" y="391"/>
                  </a:lnTo>
                  <a:lnTo>
                    <a:pt x="153" y="454"/>
                  </a:lnTo>
                  <a:lnTo>
                    <a:pt x="168" y="490"/>
                  </a:lnTo>
                  <a:lnTo>
                    <a:pt x="192" y="505"/>
                  </a:lnTo>
                  <a:lnTo>
                    <a:pt x="219" y="482"/>
                  </a:lnTo>
                  <a:lnTo>
                    <a:pt x="192" y="464"/>
                  </a:lnTo>
                  <a:lnTo>
                    <a:pt x="191" y="454"/>
                  </a:lnTo>
                  <a:lnTo>
                    <a:pt x="272" y="444"/>
                  </a:lnTo>
                  <a:lnTo>
                    <a:pt x="288" y="478"/>
                  </a:lnTo>
                  <a:lnTo>
                    <a:pt x="312" y="473"/>
                  </a:lnTo>
                  <a:lnTo>
                    <a:pt x="312" y="446"/>
                  </a:lnTo>
                  <a:lnTo>
                    <a:pt x="300" y="417"/>
                  </a:lnTo>
                  <a:lnTo>
                    <a:pt x="332" y="384"/>
                  </a:lnTo>
                  <a:lnTo>
                    <a:pt x="360" y="438"/>
                  </a:lnTo>
                  <a:lnTo>
                    <a:pt x="449" y="411"/>
                  </a:lnTo>
                  <a:lnTo>
                    <a:pt x="458" y="366"/>
                  </a:lnTo>
                  <a:lnTo>
                    <a:pt x="468" y="358"/>
                  </a:lnTo>
                  <a:lnTo>
                    <a:pt x="500" y="358"/>
                  </a:lnTo>
                  <a:lnTo>
                    <a:pt x="528" y="315"/>
                  </a:lnTo>
                  <a:lnTo>
                    <a:pt x="512" y="274"/>
                  </a:lnTo>
                  <a:lnTo>
                    <a:pt x="594" y="224"/>
                  </a:lnTo>
                  <a:lnTo>
                    <a:pt x="588" y="205"/>
                  </a:lnTo>
                  <a:lnTo>
                    <a:pt x="512" y="17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9" name="Freeform 23"/>
            <p:cNvSpPr>
              <a:spLocks/>
            </p:cNvSpPr>
            <p:nvPr/>
          </p:nvSpPr>
          <p:spPr bwMode="gray">
            <a:xfrm>
              <a:off x="3666482" y="2244082"/>
              <a:ext cx="53340" cy="76453"/>
            </a:xfrm>
            <a:custGeom>
              <a:avLst/>
              <a:gdLst>
                <a:gd name="T0" fmla="*/ 44450 w 30"/>
                <a:gd name="T1" fmla="*/ 76453 h 43"/>
                <a:gd name="T2" fmla="*/ 53340 w 30"/>
                <a:gd name="T3" fmla="*/ 51561 h 43"/>
                <a:gd name="T4" fmla="*/ 40894 w 30"/>
                <a:gd name="T5" fmla="*/ 0 h 43"/>
                <a:gd name="T6" fmla="*/ 0 w 30"/>
                <a:gd name="T7" fmla="*/ 1778 h 43"/>
                <a:gd name="T8" fmla="*/ 5334 w 30"/>
                <a:gd name="T9" fmla="*/ 42671 h 43"/>
                <a:gd name="T10" fmla="*/ 17780 w 30"/>
                <a:gd name="T11" fmla="*/ 71119 h 43"/>
                <a:gd name="T12" fmla="*/ 44450 w 30"/>
                <a:gd name="T13" fmla="*/ 76453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"/>
                <a:gd name="T22" fmla="*/ 0 h 43"/>
                <a:gd name="T23" fmla="*/ 30 w 30"/>
                <a:gd name="T24" fmla="*/ 43 h 4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" h="43">
                  <a:moveTo>
                    <a:pt x="25" y="43"/>
                  </a:moveTo>
                  <a:lnTo>
                    <a:pt x="30" y="29"/>
                  </a:lnTo>
                  <a:lnTo>
                    <a:pt x="23" y="0"/>
                  </a:lnTo>
                  <a:lnTo>
                    <a:pt x="0" y="1"/>
                  </a:lnTo>
                  <a:lnTo>
                    <a:pt x="3" y="24"/>
                  </a:lnTo>
                  <a:lnTo>
                    <a:pt x="10" y="40"/>
                  </a:lnTo>
                  <a:lnTo>
                    <a:pt x="25" y="4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0" name="Freeform 24"/>
            <p:cNvSpPr>
              <a:spLocks/>
            </p:cNvSpPr>
            <p:nvPr/>
          </p:nvSpPr>
          <p:spPr bwMode="gray">
            <a:xfrm>
              <a:off x="3662926" y="2457441"/>
              <a:ext cx="184911" cy="124459"/>
            </a:xfrm>
            <a:custGeom>
              <a:avLst/>
              <a:gdLst>
                <a:gd name="T0" fmla="*/ 45309 w 151"/>
                <a:gd name="T1" fmla="*/ 32945 h 102"/>
                <a:gd name="T2" fmla="*/ 80822 w 151"/>
                <a:gd name="T3" fmla="*/ 107376 h 102"/>
                <a:gd name="T4" fmla="*/ 97966 w 151"/>
                <a:gd name="T5" fmla="*/ 119578 h 102"/>
                <a:gd name="T6" fmla="*/ 155521 w 151"/>
                <a:gd name="T7" fmla="*/ 124459 h 102"/>
                <a:gd name="T8" fmla="*/ 184911 w 151"/>
                <a:gd name="T9" fmla="*/ 74431 h 102"/>
                <a:gd name="T10" fmla="*/ 175114 w 151"/>
                <a:gd name="T11" fmla="*/ 34165 h 102"/>
                <a:gd name="T12" fmla="*/ 82047 w 151"/>
                <a:gd name="T13" fmla="*/ 13422 h 102"/>
                <a:gd name="T14" fmla="*/ 0 w 151"/>
                <a:gd name="T15" fmla="*/ 0 h 102"/>
                <a:gd name="T16" fmla="*/ 3674 w 151"/>
                <a:gd name="T17" fmla="*/ 15862 h 102"/>
                <a:gd name="T18" fmla="*/ 45309 w 151"/>
                <a:gd name="T19" fmla="*/ 32945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1"/>
                <a:gd name="T31" fmla="*/ 0 h 102"/>
                <a:gd name="T32" fmla="*/ 151 w 151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1" h="102">
                  <a:moveTo>
                    <a:pt x="37" y="27"/>
                  </a:moveTo>
                  <a:lnTo>
                    <a:pt x="66" y="88"/>
                  </a:lnTo>
                  <a:lnTo>
                    <a:pt x="80" y="98"/>
                  </a:lnTo>
                  <a:lnTo>
                    <a:pt x="127" y="102"/>
                  </a:lnTo>
                  <a:lnTo>
                    <a:pt x="151" y="61"/>
                  </a:lnTo>
                  <a:lnTo>
                    <a:pt x="143" y="28"/>
                  </a:lnTo>
                  <a:lnTo>
                    <a:pt x="67" y="11"/>
                  </a:lnTo>
                  <a:lnTo>
                    <a:pt x="0" y="0"/>
                  </a:lnTo>
                  <a:lnTo>
                    <a:pt x="3" y="13"/>
                  </a:lnTo>
                  <a:lnTo>
                    <a:pt x="37" y="2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1" name="Freeform 25"/>
            <p:cNvSpPr>
              <a:spLocks/>
            </p:cNvSpPr>
            <p:nvPr/>
          </p:nvSpPr>
          <p:spPr bwMode="gray">
            <a:xfrm>
              <a:off x="4110979" y="2103621"/>
              <a:ext cx="250696" cy="227582"/>
            </a:xfrm>
            <a:custGeom>
              <a:avLst/>
              <a:gdLst>
                <a:gd name="T0" fmla="*/ 165353 w 141"/>
                <a:gd name="T1" fmla="*/ 136905 h 128"/>
                <a:gd name="T2" fmla="*/ 147573 w 141"/>
                <a:gd name="T3" fmla="*/ 129793 h 128"/>
                <a:gd name="T4" fmla="*/ 168909 w 141"/>
                <a:gd name="T5" fmla="*/ 71119 h 128"/>
                <a:gd name="T6" fmla="*/ 158241 w 141"/>
                <a:gd name="T7" fmla="*/ 48006 h 128"/>
                <a:gd name="T8" fmla="*/ 161797 w 141"/>
                <a:gd name="T9" fmla="*/ 1778 h 128"/>
                <a:gd name="T10" fmla="*/ 144017 w 141"/>
                <a:gd name="T11" fmla="*/ 0 h 128"/>
                <a:gd name="T12" fmla="*/ 96011 w 141"/>
                <a:gd name="T13" fmla="*/ 53340 h 128"/>
                <a:gd name="T14" fmla="*/ 8890 w 141"/>
                <a:gd name="T15" fmla="*/ 92455 h 128"/>
                <a:gd name="T16" fmla="*/ 0 w 141"/>
                <a:gd name="T17" fmla="*/ 135127 h 128"/>
                <a:gd name="T18" fmla="*/ 10668 w 141"/>
                <a:gd name="T19" fmla="*/ 161797 h 128"/>
                <a:gd name="T20" fmla="*/ 56896 w 141"/>
                <a:gd name="T21" fmla="*/ 211580 h 128"/>
                <a:gd name="T22" fmla="*/ 112013 w 141"/>
                <a:gd name="T23" fmla="*/ 213358 h 128"/>
                <a:gd name="T24" fmla="*/ 122681 w 141"/>
                <a:gd name="T25" fmla="*/ 202690 h 128"/>
                <a:gd name="T26" fmla="*/ 145795 w 141"/>
                <a:gd name="T27" fmla="*/ 200912 h 128"/>
                <a:gd name="T28" fmla="*/ 170687 w 141"/>
                <a:gd name="T29" fmla="*/ 227582 h 128"/>
                <a:gd name="T30" fmla="*/ 183133 w 141"/>
                <a:gd name="T31" fmla="*/ 227582 h 128"/>
                <a:gd name="T32" fmla="*/ 209802 w 141"/>
                <a:gd name="T33" fmla="*/ 209802 h 128"/>
                <a:gd name="T34" fmla="*/ 229360 w 141"/>
                <a:gd name="T35" fmla="*/ 208024 h 128"/>
                <a:gd name="T36" fmla="*/ 250696 w 141"/>
                <a:gd name="T37" fmla="*/ 224026 h 128"/>
                <a:gd name="T38" fmla="*/ 243584 w 141"/>
                <a:gd name="T39" fmla="*/ 206246 h 128"/>
                <a:gd name="T40" fmla="*/ 165353 w 141"/>
                <a:gd name="T41" fmla="*/ 136905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1"/>
                <a:gd name="T64" fmla="*/ 0 h 128"/>
                <a:gd name="T65" fmla="*/ 141 w 141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1" h="128">
                  <a:moveTo>
                    <a:pt x="93" y="77"/>
                  </a:moveTo>
                  <a:lnTo>
                    <a:pt x="83" y="73"/>
                  </a:lnTo>
                  <a:lnTo>
                    <a:pt x="95" y="40"/>
                  </a:lnTo>
                  <a:lnTo>
                    <a:pt x="89" y="27"/>
                  </a:lnTo>
                  <a:lnTo>
                    <a:pt x="91" y="1"/>
                  </a:lnTo>
                  <a:lnTo>
                    <a:pt x="81" y="0"/>
                  </a:lnTo>
                  <a:lnTo>
                    <a:pt x="54" y="30"/>
                  </a:lnTo>
                  <a:lnTo>
                    <a:pt x="5" y="52"/>
                  </a:lnTo>
                  <a:lnTo>
                    <a:pt x="0" y="76"/>
                  </a:lnTo>
                  <a:lnTo>
                    <a:pt x="6" y="91"/>
                  </a:lnTo>
                  <a:lnTo>
                    <a:pt x="32" y="119"/>
                  </a:lnTo>
                  <a:lnTo>
                    <a:pt x="63" y="120"/>
                  </a:lnTo>
                  <a:lnTo>
                    <a:pt x="69" y="114"/>
                  </a:lnTo>
                  <a:lnTo>
                    <a:pt x="82" y="113"/>
                  </a:lnTo>
                  <a:lnTo>
                    <a:pt x="96" y="128"/>
                  </a:lnTo>
                  <a:lnTo>
                    <a:pt x="103" y="128"/>
                  </a:lnTo>
                  <a:lnTo>
                    <a:pt x="118" y="118"/>
                  </a:lnTo>
                  <a:lnTo>
                    <a:pt x="129" y="117"/>
                  </a:lnTo>
                  <a:lnTo>
                    <a:pt x="141" y="126"/>
                  </a:lnTo>
                  <a:lnTo>
                    <a:pt x="137" y="116"/>
                  </a:lnTo>
                  <a:lnTo>
                    <a:pt x="93" y="7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2" name="Freeform 26"/>
            <p:cNvSpPr>
              <a:spLocks/>
            </p:cNvSpPr>
            <p:nvPr/>
          </p:nvSpPr>
          <p:spPr bwMode="gray">
            <a:xfrm>
              <a:off x="5392908" y="2695691"/>
              <a:ext cx="247140" cy="202691"/>
            </a:xfrm>
            <a:custGeom>
              <a:avLst/>
              <a:gdLst>
                <a:gd name="T0" fmla="*/ 206565 w 201"/>
                <a:gd name="T1" fmla="*/ 108102 h 165"/>
                <a:gd name="T2" fmla="*/ 211483 w 201"/>
                <a:gd name="T3" fmla="*/ 83533 h 165"/>
                <a:gd name="T4" fmla="*/ 168449 w 201"/>
                <a:gd name="T5" fmla="*/ 18426 h 165"/>
                <a:gd name="T6" fmla="*/ 152464 w 201"/>
                <a:gd name="T7" fmla="*/ 0 h 165"/>
                <a:gd name="T8" fmla="*/ 131562 w 201"/>
                <a:gd name="T9" fmla="*/ 3685 h 165"/>
                <a:gd name="T10" fmla="*/ 108201 w 201"/>
                <a:gd name="T11" fmla="*/ 34396 h 165"/>
                <a:gd name="T12" fmla="*/ 67625 w 201"/>
                <a:gd name="T13" fmla="*/ 13513 h 165"/>
                <a:gd name="T14" fmla="*/ 13525 w 201"/>
                <a:gd name="T15" fmla="*/ 62650 h 165"/>
                <a:gd name="T16" fmla="*/ 18443 w 201"/>
                <a:gd name="T17" fmla="*/ 149868 h 165"/>
                <a:gd name="T18" fmla="*/ 0 w 201"/>
                <a:gd name="T19" fmla="*/ 184265 h 165"/>
                <a:gd name="T20" fmla="*/ 12296 w 201"/>
                <a:gd name="T21" fmla="*/ 194092 h 165"/>
                <a:gd name="T22" fmla="*/ 87298 w 201"/>
                <a:gd name="T23" fmla="*/ 164610 h 165"/>
                <a:gd name="T24" fmla="*/ 186892 w 201"/>
                <a:gd name="T25" fmla="*/ 168295 h 165"/>
                <a:gd name="T26" fmla="*/ 217631 w 201"/>
                <a:gd name="T27" fmla="*/ 202691 h 165"/>
                <a:gd name="T28" fmla="*/ 247140 w 201"/>
                <a:gd name="T29" fmla="*/ 154782 h 165"/>
                <a:gd name="T30" fmla="*/ 244681 w 201"/>
                <a:gd name="T31" fmla="*/ 124071 h 165"/>
                <a:gd name="T32" fmla="*/ 206565 w 201"/>
                <a:gd name="T33" fmla="*/ 108102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01"/>
                <a:gd name="T52" fmla="*/ 0 h 165"/>
                <a:gd name="T53" fmla="*/ 201 w 201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01" h="165">
                  <a:moveTo>
                    <a:pt x="168" y="88"/>
                  </a:moveTo>
                  <a:lnTo>
                    <a:pt x="172" y="68"/>
                  </a:lnTo>
                  <a:lnTo>
                    <a:pt x="137" y="15"/>
                  </a:lnTo>
                  <a:lnTo>
                    <a:pt x="124" y="0"/>
                  </a:lnTo>
                  <a:lnTo>
                    <a:pt x="107" y="3"/>
                  </a:lnTo>
                  <a:lnTo>
                    <a:pt x="88" y="28"/>
                  </a:lnTo>
                  <a:lnTo>
                    <a:pt x="55" y="11"/>
                  </a:lnTo>
                  <a:lnTo>
                    <a:pt x="11" y="51"/>
                  </a:lnTo>
                  <a:lnTo>
                    <a:pt x="15" y="122"/>
                  </a:lnTo>
                  <a:lnTo>
                    <a:pt x="0" y="150"/>
                  </a:lnTo>
                  <a:lnTo>
                    <a:pt x="10" y="158"/>
                  </a:lnTo>
                  <a:lnTo>
                    <a:pt x="71" y="134"/>
                  </a:lnTo>
                  <a:lnTo>
                    <a:pt x="152" y="137"/>
                  </a:lnTo>
                  <a:lnTo>
                    <a:pt x="177" y="165"/>
                  </a:lnTo>
                  <a:lnTo>
                    <a:pt x="201" y="126"/>
                  </a:lnTo>
                  <a:lnTo>
                    <a:pt x="199" y="101"/>
                  </a:lnTo>
                  <a:lnTo>
                    <a:pt x="168" y="8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3" name="Oval 415"/>
          <p:cNvSpPr/>
          <p:nvPr/>
        </p:nvSpPr>
        <p:spPr bwMode="auto">
          <a:xfrm>
            <a:off x="3114315" y="6010656"/>
            <a:ext cx="137267" cy="13716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l"/>
            <a:r>
              <a:rPr lang="de-DE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                   = Geschäftskunden</a:t>
            </a:r>
          </a:p>
        </p:txBody>
      </p:sp>
      <p:sp>
        <p:nvSpPr>
          <p:cNvPr id="285" name="Oval 417"/>
          <p:cNvSpPr/>
          <p:nvPr/>
        </p:nvSpPr>
        <p:spPr bwMode="auto">
          <a:xfrm>
            <a:off x="1219200" y="6010656"/>
            <a:ext cx="137267" cy="137160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l"/>
            <a:r>
              <a:rPr lang="de-DE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          = Privatkunden</a:t>
            </a:r>
          </a:p>
        </p:txBody>
      </p:sp>
      <p:sp>
        <p:nvSpPr>
          <p:cNvPr id="286" name="Rectangle 5"/>
          <p:cNvSpPr>
            <a:spLocks noChangeArrowheads="1"/>
          </p:cNvSpPr>
          <p:nvPr/>
        </p:nvSpPr>
        <p:spPr bwMode="auto">
          <a:xfrm>
            <a:off x="3550774" y="5641117"/>
            <a:ext cx="2550" cy="2386"/>
          </a:xfrm>
          <a:prstGeom prst="rect">
            <a:avLst/>
          </a:prstGeom>
          <a:noFill/>
          <a:ln w="4763" cap="rnd">
            <a:solidFill>
              <a:srgbClr val="BFBFB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287" name="Freeform 6"/>
          <p:cNvSpPr>
            <a:spLocks/>
          </p:cNvSpPr>
          <p:nvPr/>
        </p:nvSpPr>
        <p:spPr bwMode="auto">
          <a:xfrm>
            <a:off x="3331387" y="5633956"/>
            <a:ext cx="25510" cy="14320"/>
          </a:xfrm>
          <a:custGeom>
            <a:avLst/>
            <a:gdLst>
              <a:gd name="T0" fmla="*/ 14 w 18"/>
              <a:gd name="T1" fmla="*/ 0 h 11"/>
              <a:gd name="T2" fmla="*/ 14 w 18"/>
              <a:gd name="T3" fmla="*/ 4 h 11"/>
              <a:gd name="T4" fmla="*/ 14 w 18"/>
              <a:gd name="T5" fmla="*/ 7 h 11"/>
              <a:gd name="T6" fmla="*/ 18 w 18"/>
              <a:gd name="T7" fmla="*/ 7 h 11"/>
              <a:gd name="T8" fmla="*/ 18 w 18"/>
              <a:gd name="T9" fmla="*/ 11 h 11"/>
              <a:gd name="T10" fmla="*/ 14 w 18"/>
              <a:gd name="T11" fmla="*/ 11 h 11"/>
              <a:gd name="T12" fmla="*/ 14 w 18"/>
              <a:gd name="T13" fmla="*/ 7 h 11"/>
              <a:gd name="T14" fmla="*/ 11 w 18"/>
              <a:gd name="T15" fmla="*/ 7 h 11"/>
              <a:gd name="T16" fmla="*/ 7 w 18"/>
              <a:gd name="T17" fmla="*/ 7 h 11"/>
              <a:gd name="T18" fmla="*/ 7 w 18"/>
              <a:gd name="T19" fmla="*/ 11 h 11"/>
              <a:gd name="T20" fmla="*/ 4 w 18"/>
              <a:gd name="T21" fmla="*/ 11 h 11"/>
              <a:gd name="T22" fmla="*/ 0 w 18"/>
              <a:gd name="T23" fmla="*/ 11 h 11"/>
              <a:gd name="T24" fmla="*/ 0 w 18"/>
              <a:gd name="T25" fmla="*/ 7 h 11"/>
              <a:gd name="T26" fmla="*/ 4 w 18"/>
              <a:gd name="T27" fmla="*/ 7 h 11"/>
              <a:gd name="T28" fmla="*/ 4 w 18"/>
              <a:gd name="T29" fmla="*/ 4 h 11"/>
              <a:gd name="T30" fmla="*/ 4 w 18"/>
              <a:gd name="T31" fmla="*/ 0 h 11"/>
              <a:gd name="T32" fmla="*/ 0 w 18"/>
              <a:gd name="T33" fmla="*/ 0 h 11"/>
              <a:gd name="T34" fmla="*/ 4 w 18"/>
              <a:gd name="T35" fmla="*/ 0 h 11"/>
              <a:gd name="T36" fmla="*/ 7 w 18"/>
              <a:gd name="T37" fmla="*/ 0 h 11"/>
              <a:gd name="T38" fmla="*/ 11 w 18"/>
              <a:gd name="T39" fmla="*/ 0 h 11"/>
              <a:gd name="T40" fmla="*/ 7 w 18"/>
              <a:gd name="T41" fmla="*/ 0 h 11"/>
              <a:gd name="T42" fmla="*/ 11 w 18"/>
              <a:gd name="T43" fmla="*/ 0 h 11"/>
              <a:gd name="T44" fmla="*/ 14 w 18"/>
              <a:gd name="T45" fmla="*/ 0 h 1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8"/>
              <a:gd name="T70" fmla="*/ 0 h 11"/>
              <a:gd name="T71" fmla="*/ 18 w 18"/>
              <a:gd name="T72" fmla="*/ 11 h 1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8" h="11">
                <a:moveTo>
                  <a:pt x="14" y="0"/>
                </a:moveTo>
                <a:lnTo>
                  <a:pt x="14" y="4"/>
                </a:lnTo>
                <a:lnTo>
                  <a:pt x="14" y="7"/>
                </a:lnTo>
                <a:lnTo>
                  <a:pt x="18" y="7"/>
                </a:lnTo>
                <a:lnTo>
                  <a:pt x="18" y="11"/>
                </a:lnTo>
                <a:lnTo>
                  <a:pt x="14" y="11"/>
                </a:lnTo>
                <a:lnTo>
                  <a:pt x="14" y="7"/>
                </a:lnTo>
                <a:lnTo>
                  <a:pt x="11" y="7"/>
                </a:lnTo>
                <a:lnTo>
                  <a:pt x="7" y="7"/>
                </a:lnTo>
                <a:lnTo>
                  <a:pt x="7" y="11"/>
                </a:lnTo>
                <a:lnTo>
                  <a:pt x="4" y="11"/>
                </a:lnTo>
                <a:lnTo>
                  <a:pt x="0" y="11"/>
                </a:lnTo>
                <a:lnTo>
                  <a:pt x="0" y="7"/>
                </a:lnTo>
                <a:lnTo>
                  <a:pt x="4" y="7"/>
                </a:lnTo>
                <a:lnTo>
                  <a:pt x="4" y="4"/>
                </a:lnTo>
                <a:lnTo>
                  <a:pt x="4" y="0"/>
                </a:lnTo>
                <a:lnTo>
                  <a:pt x="0" y="0"/>
                </a:lnTo>
                <a:lnTo>
                  <a:pt x="4" y="0"/>
                </a:lnTo>
                <a:lnTo>
                  <a:pt x="7" y="0"/>
                </a:lnTo>
                <a:lnTo>
                  <a:pt x="11" y="0"/>
                </a:lnTo>
                <a:lnTo>
                  <a:pt x="7" y="0"/>
                </a:lnTo>
                <a:lnTo>
                  <a:pt x="11" y="0"/>
                </a:lnTo>
                <a:lnTo>
                  <a:pt x="14" y="0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88" name="Freeform 17"/>
          <p:cNvSpPr>
            <a:spLocks/>
          </p:cNvSpPr>
          <p:nvPr/>
        </p:nvSpPr>
        <p:spPr bwMode="auto">
          <a:xfrm>
            <a:off x="3925771" y="1874896"/>
            <a:ext cx="7653" cy="2386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89" name="Rectangle 53"/>
          <p:cNvSpPr>
            <a:spLocks noChangeArrowheads="1"/>
          </p:cNvSpPr>
          <p:nvPr/>
        </p:nvSpPr>
        <p:spPr bwMode="auto">
          <a:xfrm>
            <a:off x="3392612" y="2302116"/>
            <a:ext cx="5102" cy="4773"/>
          </a:xfrm>
          <a:prstGeom prst="rect">
            <a:avLst/>
          </a:prstGeom>
          <a:noFill/>
          <a:ln w="4763" cap="rnd">
            <a:solidFill>
              <a:srgbClr val="BFBFB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290" name="Rectangle 57"/>
          <p:cNvSpPr>
            <a:spLocks noChangeArrowheads="1"/>
          </p:cNvSpPr>
          <p:nvPr/>
        </p:nvSpPr>
        <p:spPr bwMode="auto">
          <a:xfrm>
            <a:off x="3392612" y="2302116"/>
            <a:ext cx="5102" cy="4773"/>
          </a:xfrm>
          <a:prstGeom prst="rect">
            <a:avLst/>
          </a:prstGeom>
          <a:noFill/>
          <a:ln w="4763" cap="rnd">
            <a:solidFill>
              <a:srgbClr val="BFBFB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291" name="Freeform 67"/>
          <p:cNvSpPr>
            <a:spLocks/>
          </p:cNvSpPr>
          <p:nvPr/>
        </p:nvSpPr>
        <p:spPr bwMode="auto">
          <a:xfrm>
            <a:off x="4410462" y="2063445"/>
            <a:ext cx="7653" cy="2387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92" name="Freeform 68"/>
          <p:cNvSpPr>
            <a:spLocks/>
          </p:cNvSpPr>
          <p:nvPr/>
        </p:nvSpPr>
        <p:spPr bwMode="auto">
          <a:xfrm>
            <a:off x="4420665" y="2041965"/>
            <a:ext cx="5102" cy="19094"/>
          </a:xfrm>
          <a:custGeom>
            <a:avLst/>
            <a:gdLst>
              <a:gd name="T0" fmla="*/ 0 w 4"/>
              <a:gd name="T1" fmla="*/ 15 h 15"/>
              <a:gd name="T2" fmla="*/ 0 w 4"/>
              <a:gd name="T3" fmla="*/ 11 h 15"/>
              <a:gd name="T4" fmla="*/ 0 w 4"/>
              <a:gd name="T5" fmla="*/ 7 h 15"/>
              <a:gd name="T6" fmla="*/ 0 w 4"/>
              <a:gd name="T7" fmla="*/ 4 h 15"/>
              <a:gd name="T8" fmla="*/ 4 w 4"/>
              <a:gd name="T9" fmla="*/ 0 h 15"/>
              <a:gd name="T10" fmla="*/ 0 w 4"/>
              <a:gd name="T11" fmla="*/ 0 h 15"/>
              <a:gd name="T12" fmla="*/ 0 w 4"/>
              <a:gd name="T13" fmla="*/ 4 h 15"/>
              <a:gd name="T14" fmla="*/ 0 w 4"/>
              <a:gd name="T15" fmla="*/ 7 h 15"/>
              <a:gd name="T16" fmla="*/ 0 w 4"/>
              <a:gd name="T17" fmla="*/ 11 h 15"/>
              <a:gd name="T18" fmla="*/ 0 w 4"/>
              <a:gd name="T19" fmla="*/ 15 h 1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"/>
              <a:gd name="T31" fmla="*/ 0 h 15"/>
              <a:gd name="T32" fmla="*/ 4 w 4"/>
              <a:gd name="T33" fmla="*/ 15 h 1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" h="15">
                <a:moveTo>
                  <a:pt x="0" y="15"/>
                </a:moveTo>
                <a:lnTo>
                  <a:pt x="0" y="11"/>
                </a:lnTo>
                <a:lnTo>
                  <a:pt x="0" y="7"/>
                </a:lnTo>
                <a:lnTo>
                  <a:pt x="0" y="4"/>
                </a:lnTo>
                <a:lnTo>
                  <a:pt x="4" y="0"/>
                </a:lnTo>
                <a:lnTo>
                  <a:pt x="0" y="0"/>
                </a:lnTo>
                <a:lnTo>
                  <a:pt x="0" y="4"/>
                </a:lnTo>
                <a:lnTo>
                  <a:pt x="0" y="7"/>
                </a:lnTo>
                <a:lnTo>
                  <a:pt x="0" y="11"/>
                </a:lnTo>
                <a:lnTo>
                  <a:pt x="0" y="15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93" name="Freeform 101"/>
          <p:cNvSpPr>
            <a:spLocks/>
          </p:cNvSpPr>
          <p:nvPr/>
        </p:nvSpPr>
        <p:spPr bwMode="auto">
          <a:xfrm>
            <a:off x="4410462" y="2063445"/>
            <a:ext cx="7653" cy="2387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94" name="Freeform 121"/>
          <p:cNvSpPr>
            <a:spLocks/>
          </p:cNvSpPr>
          <p:nvPr/>
        </p:nvSpPr>
        <p:spPr bwMode="auto">
          <a:xfrm>
            <a:off x="3693630" y="3423867"/>
            <a:ext cx="12754" cy="4773"/>
          </a:xfrm>
          <a:custGeom>
            <a:avLst/>
            <a:gdLst>
              <a:gd name="T0" fmla="*/ 10 w 10"/>
              <a:gd name="T1" fmla="*/ 0 h 4"/>
              <a:gd name="T2" fmla="*/ 10 w 10"/>
              <a:gd name="T3" fmla="*/ 4 h 4"/>
              <a:gd name="T4" fmla="*/ 10 w 10"/>
              <a:gd name="T5" fmla="*/ 0 h 4"/>
              <a:gd name="T6" fmla="*/ 10 w 10"/>
              <a:gd name="T7" fmla="*/ 4 h 4"/>
              <a:gd name="T8" fmla="*/ 7 w 10"/>
              <a:gd name="T9" fmla="*/ 4 h 4"/>
              <a:gd name="T10" fmla="*/ 7 w 10"/>
              <a:gd name="T11" fmla="*/ 0 h 4"/>
              <a:gd name="T12" fmla="*/ 3 w 10"/>
              <a:gd name="T13" fmla="*/ 0 h 4"/>
              <a:gd name="T14" fmla="*/ 3 w 10"/>
              <a:gd name="T15" fmla="*/ 4 h 4"/>
              <a:gd name="T16" fmla="*/ 3 w 10"/>
              <a:gd name="T17" fmla="*/ 0 h 4"/>
              <a:gd name="T18" fmla="*/ 0 w 10"/>
              <a:gd name="T19" fmla="*/ 0 h 4"/>
              <a:gd name="T20" fmla="*/ 3 w 10"/>
              <a:gd name="T21" fmla="*/ 0 h 4"/>
              <a:gd name="T22" fmla="*/ 7 w 10"/>
              <a:gd name="T23" fmla="*/ 0 h 4"/>
              <a:gd name="T24" fmla="*/ 10 w 10"/>
              <a:gd name="T25" fmla="*/ 0 h 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"/>
              <a:gd name="T40" fmla="*/ 0 h 4"/>
              <a:gd name="T41" fmla="*/ 10 w 10"/>
              <a:gd name="T42" fmla="*/ 4 h 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" h="4">
                <a:moveTo>
                  <a:pt x="10" y="0"/>
                </a:moveTo>
                <a:lnTo>
                  <a:pt x="10" y="4"/>
                </a:lnTo>
                <a:lnTo>
                  <a:pt x="10" y="0"/>
                </a:lnTo>
                <a:lnTo>
                  <a:pt x="10" y="4"/>
                </a:ln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3" y="4"/>
                </a:lnTo>
                <a:lnTo>
                  <a:pt x="3" y="0"/>
                </a:lnTo>
                <a:lnTo>
                  <a:pt x="0" y="0"/>
                </a:lnTo>
                <a:lnTo>
                  <a:pt x="3" y="0"/>
                </a:lnTo>
                <a:lnTo>
                  <a:pt x="7" y="0"/>
                </a:lnTo>
                <a:lnTo>
                  <a:pt x="1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95" name="Rectangle 123"/>
          <p:cNvSpPr>
            <a:spLocks noChangeArrowheads="1"/>
          </p:cNvSpPr>
          <p:nvPr/>
        </p:nvSpPr>
        <p:spPr bwMode="auto">
          <a:xfrm>
            <a:off x="3907914" y="3939395"/>
            <a:ext cx="2550" cy="4773"/>
          </a:xfrm>
          <a:prstGeom prst="rect">
            <a:avLst/>
          </a:prstGeom>
          <a:noFill/>
          <a:ln w="4763" cap="rnd">
            <a:solidFill>
              <a:srgbClr val="9F9F9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296" name="Freeform 127"/>
          <p:cNvSpPr>
            <a:spLocks/>
          </p:cNvSpPr>
          <p:nvPr/>
        </p:nvSpPr>
        <p:spPr bwMode="auto">
          <a:xfrm>
            <a:off x="3693630" y="3423867"/>
            <a:ext cx="12754" cy="4773"/>
          </a:xfrm>
          <a:custGeom>
            <a:avLst/>
            <a:gdLst>
              <a:gd name="T0" fmla="*/ 0 w 10"/>
              <a:gd name="T1" fmla="*/ 0 h 4"/>
              <a:gd name="T2" fmla="*/ 3 w 10"/>
              <a:gd name="T3" fmla="*/ 0 h 4"/>
              <a:gd name="T4" fmla="*/ 7 w 10"/>
              <a:gd name="T5" fmla="*/ 0 h 4"/>
              <a:gd name="T6" fmla="*/ 10 w 10"/>
              <a:gd name="T7" fmla="*/ 0 h 4"/>
              <a:gd name="T8" fmla="*/ 10 w 10"/>
              <a:gd name="T9" fmla="*/ 4 h 4"/>
              <a:gd name="T10" fmla="*/ 10 w 10"/>
              <a:gd name="T11" fmla="*/ 0 h 4"/>
              <a:gd name="T12" fmla="*/ 10 w 10"/>
              <a:gd name="T13" fmla="*/ 4 h 4"/>
              <a:gd name="T14" fmla="*/ 7 w 10"/>
              <a:gd name="T15" fmla="*/ 4 h 4"/>
              <a:gd name="T16" fmla="*/ 7 w 10"/>
              <a:gd name="T17" fmla="*/ 0 h 4"/>
              <a:gd name="T18" fmla="*/ 3 w 10"/>
              <a:gd name="T19" fmla="*/ 0 h 4"/>
              <a:gd name="T20" fmla="*/ 3 w 10"/>
              <a:gd name="T21" fmla="*/ 4 h 4"/>
              <a:gd name="T22" fmla="*/ 3 w 10"/>
              <a:gd name="T23" fmla="*/ 0 h 4"/>
              <a:gd name="T24" fmla="*/ 0 w 10"/>
              <a:gd name="T25" fmla="*/ 0 h 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"/>
              <a:gd name="T40" fmla="*/ 0 h 4"/>
              <a:gd name="T41" fmla="*/ 10 w 10"/>
              <a:gd name="T42" fmla="*/ 4 h 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" h="4">
                <a:moveTo>
                  <a:pt x="0" y="0"/>
                </a:moveTo>
                <a:lnTo>
                  <a:pt x="3" y="0"/>
                </a:lnTo>
                <a:lnTo>
                  <a:pt x="7" y="0"/>
                </a:lnTo>
                <a:lnTo>
                  <a:pt x="10" y="0"/>
                </a:lnTo>
                <a:lnTo>
                  <a:pt x="10" y="4"/>
                </a:lnTo>
                <a:lnTo>
                  <a:pt x="10" y="0"/>
                </a:lnTo>
                <a:lnTo>
                  <a:pt x="10" y="4"/>
                </a:ln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3" y="4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97" name="Freeform 135"/>
          <p:cNvSpPr>
            <a:spLocks/>
          </p:cNvSpPr>
          <p:nvPr/>
        </p:nvSpPr>
        <p:spPr bwMode="auto">
          <a:xfrm>
            <a:off x="3925771" y="1874896"/>
            <a:ext cx="7653" cy="2386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98" name="Freeform 171"/>
          <p:cNvSpPr>
            <a:spLocks/>
          </p:cNvSpPr>
          <p:nvPr/>
        </p:nvSpPr>
        <p:spPr bwMode="auto">
          <a:xfrm>
            <a:off x="3152817" y="3044382"/>
            <a:ext cx="10204" cy="14320"/>
          </a:xfrm>
          <a:custGeom>
            <a:avLst/>
            <a:gdLst>
              <a:gd name="T0" fmla="*/ 7 w 7"/>
              <a:gd name="T1" fmla="*/ 0 h 11"/>
              <a:gd name="T2" fmla="*/ 4 w 7"/>
              <a:gd name="T3" fmla="*/ 0 h 11"/>
              <a:gd name="T4" fmla="*/ 0 w 7"/>
              <a:gd name="T5" fmla="*/ 0 h 11"/>
              <a:gd name="T6" fmla="*/ 0 w 7"/>
              <a:gd name="T7" fmla="*/ 4 h 11"/>
              <a:gd name="T8" fmla="*/ 0 w 7"/>
              <a:gd name="T9" fmla="*/ 7 h 11"/>
              <a:gd name="T10" fmla="*/ 4 w 7"/>
              <a:gd name="T11" fmla="*/ 7 h 11"/>
              <a:gd name="T12" fmla="*/ 4 w 7"/>
              <a:gd name="T13" fmla="*/ 11 h 11"/>
              <a:gd name="T14" fmla="*/ 4 w 7"/>
              <a:gd name="T15" fmla="*/ 7 h 11"/>
              <a:gd name="T16" fmla="*/ 7 w 7"/>
              <a:gd name="T17" fmla="*/ 7 h 11"/>
              <a:gd name="T18" fmla="*/ 7 w 7"/>
              <a:gd name="T19" fmla="*/ 4 h 11"/>
              <a:gd name="T20" fmla="*/ 7 w 7"/>
              <a:gd name="T21" fmla="*/ 0 h 1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7"/>
              <a:gd name="T34" fmla="*/ 0 h 11"/>
              <a:gd name="T35" fmla="*/ 7 w 7"/>
              <a:gd name="T36" fmla="*/ 11 h 1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7" h="11">
                <a:moveTo>
                  <a:pt x="7" y="0"/>
                </a:moveTo>
                <a:lnTo>
                  <a:pt x="4" y="0"/>
                </a:lnTo>
                <a:lnTo>
                  <a:pt x="0" y="0"/>
                </a:lnTo>
                <a:lnTo>
                  <a:pt x="0" y="4"/>
                </a:lnTo>
                <a:lnTo>
                  <a:pt x="0" y="7"/>
                </a:lnTo>
                <a:lnTo>
                  <a:pt x="4" y="7"/>
                </a:lnTo>
                <a:lnTo>
                  <a:pt x="4" y="11"/>
                </a:lnTo>
                <a:lnTo>
                  <a:pt x="4" y="7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99" name="Oval 260"/>
          <p:cNvSpPr>
            <a:spLocks noChangeArrowheads="1"/>
          </p:cNvSpPr>
          <p:nvPr/>
        </p:nvSpPr>
        <p:spPr bwMode="auto">
          <a:xfrm>
            <a:off x="3810976" y="4402416"/>
            <a:ext cx="102040" cy="95468"/>
          </a:xfrm>
          <a:prstGeom prst="ellipse">
            <a:avLst/>
          </a:prstGeom>
          <a:solidFill>
            <a:srgbClr val="225087"/>
          </a:solidFill>
          <a:ln w="22225">
            <a:solidFill>
              <a:srgbClr val="E48504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 sz="900">
              <a:solidFill>
                <a:srgbClr val="000000"/>
              </a:solidFill>
            </a:endParaRPr>
          </a:p>
        </p:txBody>
      </p:sp>
      <p:sp>
        <p:nvSpPr>
          <p:cNvPr id="300" name="Oval 260"/>
          <p:cNvSpPr>
            <a:spLocks noChangeArrowheads="1"/>
          </p:cNvSpPr>
          <p:nvPr/>
        </p:nvSpPr>
        <p:spPr bwMode="auto">
          <a:xfrm>
            <a:off x="3757404" y="3030061"/>
            <a:ext cx="104592" cy="95468"/>
          </a:xfrm>
          <a:prstGeom prst="ellipse">
            <a:avLst/>
          </a:prstGeom>
          <a:solidFill>
            <a:srgbClr val="225087"/>
          </a:solidFill>
          <a:ln w="22225">
            <a:solidFill>
              <a:srgbClr val="E48504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 sz="900">
              <a:solidFill>
                <a:srgbClr val="000000"/>
              </a:solidFill>
            </a:endParaRPr>
          </a:p>
        </p:txBody>
      </p:sp>
      <p:sp>
        <p:nvSpPr>
          <p:cNvPr id="301" name="Oval 269"/>
          <p:cNvSpPr>
            <a:spLocks noChangeArrowheads="1"/>
          </p:cNvSpPr>
          <p:nvPr/>
        </p:nvSpPr>
        <p:spPr bwMode="auto">
          <a:xfrm>
            <a:off x="3905363" y="1953657"/>
            <a:ext cx="114796" cy="114562"/>
          </a:xfrm>
          <a:prstGeom prst="ellipse">
            <a:avLst/>
          </a:prstGeom>
          <a:solidFill>
            <a:srgbClr val="E48504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n-US" sz="900">
              <a:solidFill>
                <a:srgbClr val="000000"/>
              </a:solidFill>
            </a:endParaRPr>
          </a:p>
        </p:txBody>
      </p:sp>
      <p:sp>
        <p:nvSpPr>
          <p:cNvPr id="302" name="Oval 412"/>
          <p:cNvSpPr/>
          <p:nvPr/>
        </p:nvSpPr>
        <p:spPr bwMode="auto">
          <a:xfrm>
            <a:off x="3505200" y="1701800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3" name="Oval 414"/>
          <p:cNvSpPr/>
          <p:nvPr/>
        </p:nvSpPr>
        <p:spPr bwMode="auto">
          <a:xfrm>
            <a:off x="5257625" y="2870200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04" name="Group 425"/>
          <p:cNvGrpSpPr/>
          <p:nvPr/>
        </p:nvGrpSpPr>
        <p:grpSpPr>
          <a:xfrm>
            <a:off x="4902839" y="2185217"/>
            <a:ext cx="151202" cy="151084"/>
            <a:chOff x="1478743" y="5283200"/>
            <a:chExt cx="915112" cy="914400"/>
          </a:xfrm>
        </p:grpSpPr>
        <p:sp>
          <p:nvSpPr>
            <p:cNvPr id="305" name="Pie 426"/>
            <p:cNvSpPr/>
            <p:nvPr>
              <p:custDataLst>
                <p:tags r:id="rId58"/>
              </p:custDataLst>
            </p:nvPr>
          </p:nvSpPr>
          <p:spPr bwMode="auto">
            <a:xfrm>
              <a:off x="1479455" y="5283200"/>
              <a:ext cx="914400" cy="914400"/>
            </a:xfrm>
            <a:prstGeom prst="pie">
              <a:avLst>
                <a:gd name="adj1" fmla="val 5382820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6" name="Pie 427"/>
            <p:cNvSpPr/>
            <p:nvPr>
              <p:custDataLst>
                <p:tags r:id="rId59"/>
              </p:custDataLst>
            </p:nvPr>
          </p:nvSpPr>
          <p:spPr bwMode="auto">
            <a:xfrm>
              <a:off x="1478743" y="5283200"/>
              <a:ext cx="914400" cy="914400"/>
            </a:xfrm>
            <a:prstGeom prst="pie">
              <a:avLst>
                <a:gd name="adj1" fmla="val 16088044"/>
                <a:gd name="adj2" fmla="val 5385802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07" name="Oval 435"/>
          <p:cNvSpPr/>
          <p:nvPr/>
        </p:nvSpPr>
        <p:spPr bwMode="auto">
          <a:xfrm>
            <a:off x="4268398" y="2209800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8" name="Oval 436"/>
          <p:cNvSpPr/>
          <p:nvPr/>
        </p:nvSpPr>
        <p:spPr bwMode="auto">
          <a:xfrm>
            <a:off x="3912798" y="1926212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0" name="Oval 437"/>
          <p:cNvSpPr/>
          <p:nvPr/>
        </p:nvSpPr>
        <p:spPr bwMode="auto">
          <a:xfrm>
            <a:off x="3556000" y="1854200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11" name="Group 438"/>
          <p:cNvGrpSpPr/>
          <p:nvPr/>
        </p:nvGrpSpPr>
        <p:grpSpPr>
          <a:xfrm>
            <a:off x="3873679" y="2451374"/>
            <a:ext cx="151202" cy="151084"/>
            <a:chOff x="1478743" y="5283200"/>
            <a:chExt cx="915112" cy="914400"/>
          </a:xfrm>
        </p:grpSpPr>
        <p:sp>
          <p:nvSpPr>
            <p:cNvPr id="312" name="Pie 439"/>
            <p:cNvSpPr/>
            <p:nvPr>
              <p:custDataLst>
                <p:tags r:id="rId56"/>
              </p:custDataLst>
            </p:nvPr>
          </p:nvSpPr>
          <p:spPr bwMode="auto">
            <a:xfrm>
              <a:off x="1479455" y="5283200"/>
              <a:ext cx="914400" cy="914400"/>
            </a:xfrm>
            <a:prstGeom prst="pie">
              <a:avLst>
                <a:gd name="adj1" fmla="val 5382820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" name="Pie 440"/>
            <p:cNvSpPr/>
            <p:nvPr>
              <p:custDataLst>
                <p:tags r:id="rId57"/>
              </p:custDataLst>
            </p:nvPr>
          </p:nvSpPr>
          <p:spPr bwMode="auto">
            <a:xfrm>
              <a:off x="1478743" y="5283200"/>
              <a:ext cx="914400" cy="914400"/>
            </a:xfrm>
            <a:prstGeom prst="pie">
              <a:avLst>
                <a:gd name="adj1" fmla="val 16088044"/>
                <a:gd name="adj2" fmla="val 5385802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15" name="Group 442"/>
          <p:cNvGrpSpPr/>
          <p:nvPr/>
        </p:nvGrpSpPr>
        <p:grpSpPr>
          <a:xfrm>
            <a:off x="3733767" y="2999887"/>
            <a:ext cx="151202" cy="151084"/>
            <a:chOff x="1478743" y="5283200"/>
            <a:chExt cx="915112" cy="914400"/>
          </a:xfrm>
        </p:grpSpPr>
        <p:sp>
          <p:nvSpPr>
            <p:cNvPr id="316" name="Pie 443"/>
            <p:cNvSpPr/>
            <p:nvPr>
              <p:custDataLst>
                <p:tags r:id="rId54"/>
              </p:custDataLst>
            </p:nvPr>
          </p:nvSpPr>
          <p:spPr bwMode="auto">
            <a:xfrm>
              <a:off x="1479455" y="5283200"/>
              <a:ext cx="914400" cy="914400"/>
            </a:xfrm>
            <a:prstGeom prst="pie">
              <a:avLst>
                <a:gd name="adj1" fmla="val 5382820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" name="Pie 444"/>
            <p:cNvSpPr/>
            <p:nvPr>
              <p:custDataLst>
                <p:tags r:id="rId55"/>
              </p:custDataLst>
            </p:nvPr>
          </p:nvSpPr>
          <p:spPr bwMode="auto">
            <a:xfrm>
              <a:off x="1478743" y="5283200"/>
              <a:ext cx="914400" cy="914400"/>
            </a:xfrm>
            <a:prstGeom prst="pie">
              <a:avLst>
                <a:gd name="adj1" fmla="val 16088044"/>
                <a:gd name="adj2" fmla="val 5385802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18" name="Group 456"/>
          <p:cNvGrpSpPr/>
          <p:nvPr/>
        </p:nvGrpSpPr>
        <p:grpSpPr>
          <a:xfrm>
            <a:off x="3251200" y="3995469"/>
            <a:ext cx="151202" cy="151084"/>
            <a:chOff x="1478743" y="5283200"/>
            <a:chExt cx="915112" cy="914400"/>
          </a:xfrm>
        </p:grpSpPr>
        <p:sp>
          <p:nvSpPr>
            <p:cNvPr id="319" name="Pie 457"/>
            <p:cNvSpPr/>
            <p:nvPr>
              <p:custDataLst>
                <p:tags r:id="rId52"/>
              </p:custDataLst>
            </p:nvPr>
          </p:nvSpPr>
          <p:spPr bwMode="auto">
            <a:xfrm>
              <a:off x="1479455" y="5283200"/>
              <a:ext cx="914400" cy="914400"/>
            </a:xfrm>
            <a:prstGeom prst="pie">
              <a:avLst>
                <a:gd name="adj1" fmla="val 5382820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0" name="Pie 458"/>
            <p:cNvSpPr/>
            <p:nvPr>
              <p:custDataLst>
                <p:tags r:id="rId53"/>
              </p:custDataLst>
            </p:nvPr>
          </p:nvSpPr>
          <p:spPr bwMode="auto">
            <a:xfrm>
              <a:off x="1478743" y="5283200"/>
              <a:ext cx="914400" cy="914400"/>
            </a:xfrm>
            <a:prstGeom prst="pie">
              <a:avLst>
                <a:gd name="adj1" fmla="val 16088044"/>
                <a:gd name="adj2" fmla="val 5385802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21" name="TextBox 520"/>
          <p:cNvSpPr txBox="1"/>
          <p:nvPr/>
        </p:nvSpPr>
        <p:spPr>
          <a:xfrm>
            <a:off x="454820" y="1219070"/>
            <a:ext cx="1526379" cy="307777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r">
              <a:lnSpc>
                <a:spcPct val="85000"/>
              </a:lnSpc>
            </a:pPr>
            <a:r>
              <a:rPr lang="de-DE" sz="1400" b="1" dirty="0" err="1" smtClean="0"/>
              <a:t>Schuby</a:t>
            </a:r>
            <a:endParaRPr lang="de-DE" sz="1400" b="1" dirty="0" smtClean="0"/>
          </a:p>
        </p:txBody>
      </p:sp>
      <p:cxnSp>
        <p:nvCxnSpPr>
          <p:cNvPr id="322" name="Straight Connector 522"/>
          <p:cNvCxnSpPr>
            <a:stCxn id="321" idx="3"/>
            <a:endCxn id="302" idx="2"/>
          </p:cNvCxnSpPr>
          <p:nvPr/>
        </p:nvCxnSpPr>
        <p:spPr bwMode="auto">
          <a:xfrm>
            <a:off x="1981199" y="1372959"/>
            <a:ext cx="1524001" cy="404383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4" name="TextBox 178"/>
          <p:cNvSpPr txBox="1"/>
          <p:nvPr/>
        </p:nvSpPr>
        <p:spPr>
          <a:xfrm>
            <a:off x="437566" y="1495624"/>
            <a:ext cx="1526379" cy="30777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r">
              <a:lnSpc>
                <a:spcPct val="85000"/>
              </a:lnSpc>
            </a:pPr>
            <a:r>
              <a:rPr lang="de-DE" sz="1400" b="1" dirty="0" smtClean="0"/>
              <a:t>Rendsburg</a:t>
            </a:r>
            <a:endParaRPr lang="de-DE" sz="1400" dirty="0" smtClean="0"/>
          </a:p>
        </p:txBody>
      </p:sp>
      <p:sp>
        <p:nvSpPr>
          <p:cNvPr id="325" name="TextBox 179"/>
          <p:cNvSpPr txBox="1"/>
          <p:nvPr/>
        </p:nvSpPr>
        <p:spPr>
          <a:xfrm>
            <a:off x="423186" y="1749624"/>
            <a:ext cx="1526379" cy="30777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r">
              <a:lnSpc>
                <a:spcPct val="85000"/>
              </a:lnSpc>
            </a:pPr>
            <a:r>
              <a:rPr lang="de-DE" sz="1400" b="1" dirty="0" err="1" smtClean="0"/>
              <a:t>Plön</a:t>
            </a:r>
            <a:endParaRPr lang="de-DE" sz="1400" dirty="0" smtClean="0"/>
          </a:p>
        </p:txBody>
      </p:sp>
      <p:cxnSp>
        <p:nvCxnSpPr>
          <p:cNvPr id="326" name="Straight Connector 180"/>
          <p:cNvCxnSpPr>
            <a:stCxn id="324" idx="3"/>
            <a:endCxn id="310" idx="2"/>
          </p:cNvCxnSpPr>
          <p:nvPr/>
        </p:nvCxnSpPr>
        <p:spPr bwMode="auto">
          <a:xfrm>
            <a:off x="1963945" y="1649512"/>
            <a:ext cx="1592055" cy="28023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7" name="Straight Connector 184"/>
          <p:cNvCxnSpPr>
            <a:stCxn id="325" idx="3"/>
            <a:endCxn id="308" idx="3"/>
          </p:cNvCxnSpPr>
          <p:nvPr/>
        </p:nvCxnSpPr>
        <p:spPr bwMode="auto">
          <a:xfrm>
            <a:off x="1949565" y="1903512"/>
            <a:ext cx="1985376" cy="15165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8" name="Straight Connector 195"/>
          <p:cNvCxnSpPr>
            <a:stCxn id="430" idx="0"/>
            <a:endCxn id="445" idx="1"/>
          </p:cNvCxnSpPr>
          <p:nvPr/>
        </p:nvCxnSpPr>
        <p:spPr bwMode="auto">
          <a:xfrm flipV="1">
            <a:off x="4647483" y="1270614"/>
            <a:ext cx="1571860" cy="745192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9" name="Straight Connector 199"/>
          <p:cNvCxnSpPr>
            <a:stCxn id="307" idx="7"/>
            <a:endCxn id="368" idx="1"/>
          </p:cNvCxnSpPr>
          <p:nvPr/>
        </p:nvCxnSpPr>
        <p:spPr bwMode="auto">
          <a:xfrm flipV="1">
            <a:off x="4397457" y="1834133"/>
            <a:ext cx="1796486" cy="397793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0" name="Straight Connector 201"/>
          <p:cNvCxnSpPr>
            <a:stCxn id="306" idx="0"/>
            <a:endCxn id="369" idx="1"/>
          </p:cNvCxnSpPr>
          <p:nvPr/>
        </p:nvCxnSpPr>
        <p:spPr bwMode="auto">
          <a:xfrm>
            <a:off x="5053923" y="2260759"/>
            <a:ext cx="1140020" cy="12948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1" name="Straight Connector 205"/>
          <p:cNvCxnSpPr>
            <a:stCxn id="314" idx="0"/>
            <a:endCxn id="370" idx="1"/>
          </p:cNvCxnSpPr>
          <p:nvPr/>
        </p:nvCxnSpPr>
        <p:spPr bwMode="auto">
          <a:xfrm>
            <a:off x="4024763" y="2526916"/>
            <a:ext cx="2169180" cy="136573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2" name="TextBox 207"/>
          <p:cNvSpPr txBox="1"/>
          <p:nvPr/>
        </p:nvSpPr>
        <p:spPr>
          <a:xfrm>
            <a:off x="453859" y="2602496"/>
            <a:ext cx="1526379" cy="3077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85000"/>
              </a:lnSpc>
            </a:pPr>
            <a:r>
              <a:rPr lang="de-DE" sz="1400" b="1" dirty="0" smtClean="0"/>
              <a:t>Wunstorf</a:t>
            </a:r>
            <a:endParaRPr lang="de-DE" sz="1400" dirty="0"/>
          </a:p>
        </p:txBody>
      </p:sp>
      <p:cxnSp>
        <p:nvCxnSpPr>
          <p:cNvPr id="333" name="Straight Connector 208"/>
          <p:cNvCxnSpPr>
            <a:stCxn id="332" idx="3"/>
          </p:cNvCxnSpPr>
          <p:nvPr/>
        </p:nvCxnSpPr>
        <p:spPr bwMode="auto">
          <a:xfrm>
            <a:off x="1980238" y="2756384"/>
            <a:ext cx="1507228" cy="89074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4" name="TextBox 210"/>
          <p:cNvSpPr txBox="1"/>
          <p:nvPr/>
        </p:nvSpPr>
        <p:spPr>
          <a:xfrm>
            <a:off x="431816" y="3479800"/>
            <a:ext cx="1526379" cy="3077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85000"/>
              </a:lnSpc>
            </a:pPr>
            <a:r>
              <a:rPr lang="de-DE" sz="1400" b="1" dirty="0" err="1" smtClean="0"/>
              <a:t>Sarstedt</a:t>
            </a:r>
            <a:endParaRPr lang="de-DE" sz="1400" dirty="0" smtClean="0"/>
          </a:p>
        </p:txBody>
      </p:sp>
      <p:cxnSp>
        <p:nvCxnSpPr>
          <p:cNvPr id="335" name="Straight Connector 211"/>
          <p:cNvCxnSpPr>
            <a:stCxn id="334" idx="3"/>
            <a:endCxn id="316" idx="2"/>
          </p:cNvCxnSpPr>
          <p:nvPr/>
        </p:nvCxnSpPr>
        <p:spPr bwMode="auto">
          <a:xfrm flipV="1">
            <a:off x="1958195" y="3075429"/>
            <a:ext cx="1775690" cy="558259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6" name="TextBox 214"/>
          <p:cNvSpPr txBox="1"/>
          <p:nvPr/>
        </p:nvSpPr>
        <p:spPr>
          <a:xfrm>
            <a:off x="431817" y="3208110"/>
            <a:ext cx="1526379" cy="3077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85000"/>
              </a:lnSpc>
            </a:pPr>
            <a:r>
              <a:rPr lang="de-DE" sz="1400" b="1" dirty="0" smtClean="0"/>
              <a:t>Herford</a:t>
            </a:r>
            <a:endParaRPr lang="de-DE" sz="1400" dirty="0" smtClean="0"/>
          </a:p>
        </p:txBody>
      </p:sp>
      <p:cxnSp>
        <p:nvCxnSpPr>
          <p:cNvPr id="337" name="Straight Connector 215"/>
          <p:cNvCxnSpPr>
            <a:stCxn id="336" idx="3"/>
            <a:endCxn id="222" idx="2"/>
          </p:cNvCxnSpPr>
          <p:nvPr/>
        </p:nvCxnSpPr>
        <p:spPr bwMode="auto">
          <a:xfrm flipV="1">
            <a:off x="1958196" y="3173684"/>
            <a:ext cx="1269493" cy="188314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8" name="TextBox 218"/>
          <p:cNvSpPr txBox="1"/>
          <p:nvPr/>
        </p:nvSpPr>
        <p:spPr>
          <a:xfrm>
            <a:off x="423185" y="3784600"/>
            <a:ext cx="1526379" cy="3077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85000"/>
              </a:lnSpc>
            </a:pPr>
            <a:r>
              <a:rPr lang="de-DE" sz="1400" b="1" dirty="0" smtClean="0"/>
              <a:t>Essen</a:t>
            </a:r>
            <a:endParaRPr lang="de-DE" sz="1400" dirty="0" smtClean="0"/>
          </a:p>
        </p:txBody>
      </p:sp>
      <p:cxnSp>
        <p:nvCxnSpPr>
          <p:cNvPr id="339" name="Straight Connector 219"/>
          <p:cNvCxnSpPr>
            <a:stCxn id="338" idx="3"/>
            <a:endCxn id="397" idx="2"/>
          </p:cNvCxnSpPr>
          <p:nvPr/>
        </p:nvCxnSpPr>
        <p:spPr bwMode="auto">
          <a:xfrm flipV="1">
            <a:off x="1949564" y="3586257"/>
            <a:ext cx="633567" cy="352231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0" name="TextBox 220"/>
          <p:cNvSpPr txBox="1"/>
          <p:nvPr/>
        </p:nvSpPr>
        <p:spPr>
          <a:xfrm>
            <a:off x="423183" y="4086424"/>
            <a:ext cx="1526379" cy="3077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85000"/>
              </a:lnSpc>
            </a:pPr>
            <a:r>
              <a:rPr lang="de-DE" sz="1400" b="1" dirty="0" smtClean="0"/>
              <a:t>Köln</a:t>
            </a:r>
            <a:endParaRPr lang="de-DE" sz="1400" dirty="0" smtClean="0"/>
          </a:p>
        </p:txBody>
      </p:sp>
      <p:cxnSp>
        <p:nvCxnSpPr>
          <p:cNvPr id="341" name="Straight Connector 221"/>
          <p:cNvCxnSpPr>
            <a:stCxn id="383" idx="3"/>
            <a:endCxn id="423" idx="2"/>
          </p:cNvCxnSpPr>
          <p:nvPr/>
        </p:nvCxnSpPr>
        <p:spPr bwMode="auto">
          <a:xfrm flipV="1">
            <a:off x="1963946" y="3417365"/>
            <a:ext cx="1399337" cy="1076947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2" name="Straight Connector 225"/>
          <p:cNvCxnSpPr>
            <a:stCxn id="303" idx="5"/>
            <a:endCxn id="371" idx="1"/>
          </p:cNvCxnSpPr>
          <p:nvPr/>
        </p:nvCxnSpPr>
        <p:spPr bwMode="auto">
          <a:xfrm>
            <a:off x="5386684" y="2999158"/>
            <a:ext cx="824192" cy="516651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3" name="Straight Connector 227"/>
          <p:cNvCxnSpPr>
            <a:stCxn id="417" idx="0"/>
            <a:endCxn id="372" idx="1"/>
          </p:cNvCxnSpPr>
          <p:nvPr/>
        </p:nvCxnSpPr>
        <p:spPr bwMode="auto">
          <a:xfrm>
            <a:off x="5009556" y="2892326"/>
            <a:ext cx="1192854" cy="34755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4" name="Straight Connector 232"/>
          <p:cNvCxnSpPr>
            <a:stCxn id="421" idx="0"/>
            <a:endCxn id="405" idx="1"/>
          </p:cNvCxnSpPr>
          <p:nvPr/>
        </p:nvCxnSpPr>
        <p:spPr bwMode="auto">
          <a:xfrm>
            <a:off x="4588188" y="3078592"/>
            <a:ext cx="1605755" cy="98943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9" name="TextBox 243"/>
          <p:cNvSpPr txBox="1"/>
          <p:nvPr/>
        </p:nvSpPr>
        <p:spPr>
          <a:xfrm>
            <a:off x="453862" y="4645224"/>
            <a:ext cx="1526379" cy="3077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85000"/>
              </a:lnSpc>
            </a:pPr>
            <a:r>
              <a:rPr lang="de-DE" sz="1400" b="1" dirty="0" smtClean="0"/>
              <a:t>Kassel</a:t>
            </a:r>
            <a:endParaRPr lang="de-DE" sz="1400" dirty="0" smtClean="0"/>
          </a:p>
        </p:txBody>
      </p:sp>
      <p:cxnSp>
        <p:nvCxnSpPr>
          <p:cNvPr id="350" name="Straight Connector 244"/>
          <p:cNvCxnSpPr>
            <a:stCxn id="349" idx="3"/>
            <a:endCxn id="401" idx="2"/>
          </p:cNvCxnSpPr>
          <p:nvPr/>
        </p:nvCxnSpPr>
        <p:spPr bwMode="auto">
          <a:xfrm flipV="1">
            <a:off x="1980241" y="3659096"/>
            <a:ext cx="1620333" cy="11400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1" name="TextBox 246"/>
          <p:cNvSpPr txBox="1"/>
          <p:nvPr/>
        </p:nvSpPr>
        <p:spPr>
          <a:xfrm>
            <a:off x="437567" y="4950024"/>
            <a:ext cx="1526379" cy="3077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85000"/>
              </a:lnSpc>
            </a:pPr>
            <a:r>
              <a:rPr lang="de-DE" sz="1400" b="1" dirty="0" smtClean="0"/>
              <a:t>Gießen</a:t>
            </a:r>
            <a:endParaRPr lang="de-DE" sz="1400" dirty="0" smtClean="0"/>
          </a:p>
        </p:txBody>
      </p:sp>
      <p:cxnSp>
        <p:nvCxnSpPr>
          <p:cNvPr id="352" name="Straight Connector 247"/>
          <p:cNvCxnSpPr>
            <a:stCxn id="351" idx="3"/>
            <a:endCxn id="319" idx="1"/>
          </p:cNvCxnSpPr>
          <p:nvPr/>
        </p:nvCxnSpPr>
        <p:spPr bwMode="auto">
          <a:xfrm flipV="1">
            <a:off x="1963946" y="4146553"/>
            <a:ext cx="1362914" cy="957359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3" name="TextBox 249"/>
          <p:cNvSpPr txBox="1"/>
          <p:nvPr/>
        </p:nvSpPr>
        <p:spPr>
          <a:xfrm>
            <a:off x="423190" y="5207000"/>
            <a:ext cx="1526379" cy="3077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85000"/>
              </a:lnSpc>
            </a:pPr>
            <a:r>
              <a:rPr lang="de-DE" sz="1400" b="1" dirty="0" smtClean="0"/>
              <a:t>Würzburg</a:t>
            </a:r>
            <a:endParaRPr lang="de-DE" sz="1400" dirty="0" smtClean="0"/>
          </a:p>
        </p:txBody>
      </p:sp>
      <p:cxnSp>
        <p:nvCxnSpPr>
          <p:cNvPr id="354" name="Straight Connector 250"/>
          <p:cNvCxnSpPr>
            <a:stCxn id="353" idx="3"/>
            <a:endCxn id="374" idx="2"/>
          </p:cNvCxnSpPr>
          <p:nvPr/>
        </p:nvCxnSpPr>
        <p:spPr bwMode="auto">
          <a:xfrm flipV="1">
            <a:off x="1949569" y="4439564"/>
            <a:ext cx="1846233" cy="921324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5" name="TextBox 251"/>
          <p:cNvSpPr txBox="1"/>
          <p:nvPr/>
        </p:nvSpPr>
        <p:spPr>
          <a:xfrm>
            <a:off x="462078" y="5511800"/>
            <a:ext cx="1526379" cy="3077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85000"/>
              </a:lnSpc>
            </a:pPr>
            <a:r>
              <a:rPr lang="de-DE" sz="1400" b="1" dirty="0" smtClean="0"/>
              <a:t>Stuttgart</a:t>
            </a:r>
            <a:endParaRPr lang="de-DE" sz="1400" dirty="0" smtClean="0"/>
          </a:p>
        </p:txBody>
      </p:sp>
      <p:cxnSp>
        <p:nvCxnSpPr>
          <p:cNvPr id="356" name="Straight Connector 270"/>
          <p:cNvCxnSpPr>
            <a:stCxn id="355" idx="3"/>
          </p:cNvCxnSpPr>
          <p:nvPr/>
        </p:nvCxnSpPr>
        <p:spPr bwMode="auto">
          <a:xfrm flipV="1">
            <a:off x="1988457" y="5043678"/>
            <a:ext cx="1528487" cy="62201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7" name="Straight Connector 274"/>
          <p:cNvCxnSpPr>
            <a:stCxn id="463" idx="0"/>
          </p:cNvCxnSpPr>
          <p:nvPr/>
        </p:nvCxnSpPr>
        <p:spPr bwMode="auto">
          <a:xfrm>
            <a:off x="4596801" y="4369458"/>
            <a:ext cx="1622542" cy="3295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0" name="TextBox 277"/>
          <p:cNvSpPr txBox="1"/>
          <p:nvPr/>
        </p:nvSpPr>
        <p:spPr>
          <a:xfrm>
            <a:off x="6228656" y="4512537"/>
            <a:ext cx="1981200" cy="2865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b="1" dirty="0" smtClean="0"/>
              <a:t>Regensburg</a:t>
            </a:r>
            <a:r>
              <a:rPr lang="de-DE" sz="1000" b="1" kern="0" dirty="0" smtClean="0">
                <a:latin typeface="Arial" pitchFamily="34" charset="0"/>
                <a:cs typeface="Arial" pitchFamily="34" charset="0"/>
              </a:rPr>
              <a:t> </a:t>
            </a:r>
            <a:endParaRPr lang="de-DE" sz="1000" b="1" dirty="0" smtClean="0"/>
          </a:p>
        </p:txBody>
      </p:sp>
      <p:cxnSp>
        <p:nvCxnSpPr>
          <p:cNvPr id="361" name="Straight Connector 279"/>
          <p:cNvCxnSpPr/>
          <p:nvPr/>
        </p:nvCxnSpPr>
        <p:spPr bwMode="auto">
          <a:xfrm flipV="1">
            <a:off x="4739272" y="4719228"/>
            <a:ext cx="1471604" cy="156914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2" name="TextBox 280"/>
          <p:cNvSpPr txBox="1"/>
          <p:nvPr/>
        </p:nvSpPr>
        <p:spPr>
          <a:xfrm>
            <a:off x="6236276" y="5079663"/>
            <a:ext cx="1981200" cy="2865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de-DE" sz="1400" b="1" dirty="0" smtClean="0"/>
              <a:t>München</a:t>
            </a:r>
            <a:endParaRPr lang="de-DE" sz="1000" dirty="0" smtClean="0"/>
          </a:p>
          <a:p>
            <a:pPr algn="l"/>
            <a:endParaRPr lang="de-DE" sz="1000" dirty="0" smtClean="0"/>
          </a:p>
        </p:txBody>
      </p:sp>
      <p:cxnSp>
        <p:nvCxnSpPr>
          <p:cNvPr id="363" name="Straight Connector 281"/>
          <p:cNvCxnSpPr>
            <a:stCxn id="387" idx="6"/>
            <a:endCxn id="362" idx="1"/>
          </p:cNvCxnSpPr>
          <p:nvPr/>
        </p:nvCxnSpPr>
        <p:spPr bwMode="auto">
          <a:xfrm flipV="1">
            <a:off x="4631543" y="5222951"/>
            <a:ext cx="1604733" cy="111049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8" name="TextBox 278"/>
          <p:cNvSpPr txBox="1"/>
          <p:nvPr/>
        </p:nvSpPr>
        <p:spPr>
          <a:xfrm>
            <a:off x="6193943" y="1690845"/>
            <a:ext cx="1981200" cy="28657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de-DE" sz="1400" b="1" dirty="0" smtClean="0"/>
              <a:t>Schwerin</a:t>
            </a:r>
          </a:p>
        </p:txBody>
      </p:sp>
      <p:sp>
        <p:nvSpPr>
          <p:cNvPr id="369" name="TextBox 286"/>
          <p:cNvSpPr txBox="1"/>
          <p:nvPr/>
        </p:nvSpPr>
        <p:spPr>
          <a:xfrm>
            <a:off x="6193943" y="2246959"/>
            <a:ext cx="1981200" cy="28657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de-DE" sz="1400" b="1" dirty="0" smtClean="0"/>
              <a:t>Neubrandenburg</a:t>
            </a:r>
          </a:p>
        </p:txBody>
      </p:sp>
      <p:sp>
        <p:nvSpPr>
          <p:cNvPr id="370" name="TextBox 289"/>
          <p:cNvSpPr txBox="1"/>
          <p:nvPr/>
        </p:nvSpPr>
        <p:spPr>
          <a:xfrm>
            <a:off x="6193943" y="2520201"/>
            <a:ext cx="1981200" cy="2865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de-DE" sz="1400" b="1" dirty="0" smtClean="0"/>
              <a:t>Lüneburg</a:t>
            </a:r>
          </a:p>
        </p:txBody>
      </p:sp>
      <p:sp>
        <p:nvSpPr>
          <p:cNvPr id="371" name="TextBox 290"/>
          <p:cNvSpPr txBox="1"/>
          <p:nvPr/>
        </p:nvSpPr>
        <p:spPr>
          <a:xfrm>
            <a:off x="6210876" y="3372521"/>
            <a:ext cx="1981200" cy="2865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de-DE" sz="1400" b="1" dirty="0" smtClean="0"/>
              <a:t>Fürstenwalde</a:t>
            </a:r>
          </a:p>
        </p:txBody>
      </p:sp>
      <p:sp>
        <p:nvSpPr>
          <p:cNvPr id="372" name="TextBox 292"/>
          <p:cNvSpPr txBox="1"/>
          <p:nvPr/>
        </p:nvSpPr>
        <p:spPr>
          <a:xfrm>
            <a:off x="6202410" y="3096596"/>
            <a:ext cx="1981200" cy="2865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de-DE" sz="1400" b="1" dirty="0" smtClean="0"/>
              <a:t>Potsdam</a:t>
            </a:r>
            <a:endParaRPr lang="de-DE" sz="2400" b="1" dirty="0" smtClean="0"/>
          </a:p>
          <a:p>
            <a:pPr algn="l"/>
            <a:endParaRPr lang="de-DE" sz="1400" dirty="0" smtClean="0"/>
          </a:p>
          <a:p>
            <a:pPr algn="l"/>
            <a:endParaRPr lang="de-DE" sz="1400" dirty="0" smtClean="0"/>
          </a:p>
        </p:txBody>
      </p:sp>
      <p:grpSp>
        <p:nvGrpSpPr>
          <p:cNvPr id="373" name="Group 453"/>
          <p:cNvGrpSpPr/>
          <p:nvPr/>
        </p:nvGrpSpPr>
        <p:grpSpPr>
          <a:xfrm>
            <a:off x="3795684" y="4364022"/>
            <a:ext cx="151202" cy="151084"/>
            <a:chOff x="1478743" y="5283200"/>
            <a:chExt cx="915112" cy="914400"/>
          </a:xfrm>
        </p:grpSpPr>
        <p:sp>
          <p:nvSpPr>
            <p:cNvPr id="374" name="Pie 297"/>
            <p:cNvSpPr/>
            <p:nvPr>
              <p:custDataLst>
                <p:tags r:id="rId50"/>
              </p:custDataLst>
            </p:nvPr>
          </p:nvSpPr>
          <p:spPr bwMode="auto">
            <a:xfrm>
              <a:off x="1479455" y="5283200"/>
              <a:ext cx="914400" cy="914400"/>
            </a:xfrm>
            <a:prstGeom prst="pie">
              <a:avLst>
                <a:gd name="adj1" fmla="val 5382820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5" name="Pie 298"/>
            <p:cNvSpPr/>
            <p:nvPr>
              <p:custDataLst>
                <p:tags r:id="rId51"/>
              </p:custDataLst>
            </p:nvPr>
          </p:nvSpPr>
          <p:spPr bwMode="auto">
            <a:xfrm>
              <a:off x="1478743" y="5283200"/>
              <a:ext cx="914400" cy="914400"/>
            </a:xfrm>
            <a:prstGeom prst="pie">
              <a:avLst>
                <a:gd name="adj1" fmla="val 16088044"/>
                <a:gd name="adj2" fmla="val 5385802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79" name="Gruppieren 265"/>
          <p:cNvGrpSpPr/>
          <p:nvPr/>
        </p:nvGrpSpPr>
        <p:grpSpPr>
          <a:xfrm>
            <a:off x="5263967" y="5946001"/>
            <a:ext cx="1683008" cy="276999"/>
            <a:chOff x="5181600" y="5817985"/>
            <a:chExt cx="1683008" cy="276999"/>
          </a:xfrm>
        </p:grpSpPr>
        <p:sp>
          <p:nvSpPr>
            <p:cNvPr id="380" name="Ellipse 379"/>
            <p:cNvSpPr/>
            <p:nvPr/>
          </p:nvSpPr>
          <p:spPr>
            <a:xfrm>
              <a:off x="5181600" y="5867400"/>
              <a:ext cx="152400" cy="15240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rgbClr val="000000"/>
                </a:solidFill>
              </a:endParaRPr>
            </a:p>
          </p:txBody>
        </p:sp>
        <p:sp>
          <p:nvSpPr>
            <p:cNvPr id="381" name="Rechteck 380"/>
            <p:cNvSpPr/>
            <p:nvPr/>
          </p:nvSpPr>
          <p:spPr>
            <a:xfrm>
              <a:off x="5310978" y="5817985"/>
              <a:ext cx="15536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= Unternehmenssitz</a:t>
              </a:r>
              <a:endParaRPr lang="en-US" sz="1200" dirty="0"/>
            </a:p>
          </p:txBody>
        </p:sp>
      </p:grpSp>
      <p:sp>
        <p:nvSpPr>
          <p:cNvPr id="382" name="Oval 417"/>
          <p:cNvSpPr/>
          <p:nvPr/>
        </p:nvSpPr>
        <p:spPr bwMode="auto">
          <a:xfrm>
            <a:off x="2641600" y="3749040"/>
            <a:ext cx="137267" cy="13716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l"/>
            <a:r>
              <a:rPr lang="de-DE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</a:t>
            </a:r>
          </a:p>
        </p:txBody>
      </p:sp>
      <p:sp>
        <p:nvSpPr>
          <p:cNvPr id="383" name="TextBox 220"/>
          <p:cNvSpPr txBox="1"/>
          <p:nvPr/>
        </p:nvSpPr>
        <p:spPr>
          <a:xfrm>
            <a:off x="437567" y="4340424"/>
            <a:ext cx="1526379" cy="3077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ct val="85000"/>
              </a:lnSpc>
            </a:pPr>
            <a:r>
              <a:rPr lang="de-DE" sz="1400" b="1" dirty="0" smtClean="0"/>
              <a:t>Paderborn</a:t>
            </a:r>
            <a:endParaRPr lang="de-DE" sz="1400" dirty="0" smtClean="0"/>
          </a:p>
        </p:txBody>
      </p:sp>
      <p:cxnSp>
        <p:nvCxnSpPr>
          <p:cNvPr id="384" name="Gerade Verbindung 383"/>
          <p:cNvCxnSpPr>
            <a:stCxn id="340" idx="3"/>
            <a:endCxn id="382" idx="2"/>
          </p:cNvCxnSpPr>
          <p:nvPr/>
        </p:nvCxnSpPr>
        <p:spPr>
          <a:xfrm flipV="1">
            <a:off x="1949562" y="3817620"/>
            <a:ext cx="692038" cy="422692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6" name="Oval 497"/>
          <p:cNvSpPr/>
          <p:nvPr/>
        </p:nvSpPr>
        <p:spPr bwMode="auto">
          <a:xfrm>
            <a:off x="4490648" y="5257800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7" name="Ellipse 386"/>
          <p:cNvSpPr/>
          <p:nvPr/>
        </p:nvSpPr>
        <p:spPr>
          <a:xfrm>
            <a:off x="4479143" y="5257800"/>
            <a:ext cx="152400" cy="1524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rgbClr val="000000"/>
              </a:solidFill>
            </a:endParaRPr>
          </a:p>
        </p:txBody>
      </p:sp>
      <p:sp>
        <p:nvSpPr>
          <p:cNvPr id="388" name="Oval 416"/>
          <p:cNvSpPr/>
          <p:nvPr/>
        </p:nvSpPr>
        <p:spPr bwMode="auto">
          <a:xfrm>
            <a:off x="3114315" y="6289673"/>
            <a:ext cx="137267" cy="13716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l"/>
            <a:r>
              <a:rPr lang="de-DE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             = E wie Einfach</a:t>
            </a:r>
          </a:p>
        </p:txBody>
      </p:sp>
      <p:sp>
        <p:nvSpPr>
          <p:cNvPr id="389" name="Oval 415"/>
          <p:cNvSpPr/>
          <p:nvPr/>
        </p:nvSpPr>
        <p:spPr bwMode="auto">
          <a:xfrm>
            <a:off x="1214766" y="6282000"/>
            <a:ext cx="137267" cy="13716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l"/>
            <a:r>
              <a:rPr lang="de-DE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             = Kundenservice</a:t>
            </a:r>
          </a:p>
        </p:txBody>
      </p:sp>
      <p:grpSp>
        <p:nvGrpSpPr>
          <p:cNvPr id="390" name="Group 399"/>
          <p:cNvGrpSpPr/>
          <p:nvPr/>
        </p:nvGrpSpPr>
        <p:grpSpPr>
          <a:xfrm>
            <a:off x="4490648" y="5008524"/>
            <a:ext cx="151202" cy="151084"/>
            <a:chOff x="2577388" y="5283200"/>
            <a:chExt cx="915112" cy="914400"/>
          </a:xfrm>
        </p:grpSpPr>
        <p:sp>
          <p:nvSpPr>
            <p:cNvPr id="391" name="Pie 235"/>
            <p:cNvSpPr/>
            <p:nvPr>
              <p:custDataLst>
                <p:tags r:id="rId47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2" name="Pie 237"/>
            <p:cNvSpPr/>
            <p:nvPr>
              <p:custDataLst>
                <p:tags r:id="rId48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3" name="Pie 240"/>
            <p:cNvSpPr/>
            <p:nvPr>
              <p:custDataLst>
                <p:tags r:id="rId49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98" name="Group 399"/>
          <p:cNvGrpSpPr/>
          <p:nvPr/>
        </p:nvGrpSpPr>
        <p:grpSpPr>
          <a:xfrm>
            <a:off x="3600574" y="3583554"/>
            <a:ext cx="151202" cy="151084"/>
            <a:chOff x="2577388" y="5283200"/>
            <a:chExt cx="915112" cy="914400"/>
          </a:xfrm>
        </p:grpSpPr>
        <p:sp>
          <p:nvSpPr>
            <p:cNvPr id="399" name="Pie 235"/>
            <p:cNvSpPr/>
            <p:nvPr>
              <p:custDataLst>
                <p:tags r:id="rId44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0" name="Pie 237"/>
            <p:cNvSpPr/>
            <p:nvPr>
              <p:custDataLst>
                <p:tags r:id="rId45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1" name="Pie 240"/>
            <p:cNvSpPr/>
            <p:nvPr>
              <p:custDataLst>
                <p:tags r:id="rId46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02" name="TextBox 179"/>
          <p:cNvSpPr txBox="1"/>
          <p:nvPr/>
        </p:nvSpPr>
        <p:spPr>
          <a:xfrm>
            <a:off x="423187" y="2028525"/>
            <a:ext cx="1526379" cy="30777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r">
              <a:lnSpc>
                <a:spcPct val="85000"/>
              </a:lnSpc>
            </a:pPr>
            <a:r>
              <a:rPr lang="de-DE" sz="1400" b="1" dirty="0" smtClean="0"/>
              <a:t>Hamburg</a:t>
            </a:r>
            <a:endParaRPr lang="de-DE" sz="1400" dirty="0" smtClean="0"/>
          </a:p>
        </p:txBody>
      </p:sp>
      <p:cxnSp>
        <p:nvCxnSpPr>
          <p:cNvPr id="403" name="Straight Connector 184"/>
          <p:cNvCxnSpPr>
            <a:stCxn id="402" idx="3"/>
          </p:cNvCxnSpPr>
          <p:nvPr/>
        </p:nvCxnSpPr>
        <p:spPr bwMode="auto">
          <a:xfrm>
            <a:off x="1949566" y="2182413"/>
            <a:ext cx="1770997" cy="153042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4" name="TextBox 179"/>
          <p:cNvSpPr txBox="1"/>
          <p:nvPr/>
        </p:nvSpPr>
        <p:spPr>
          <a:xfrm>
            <a:off x="423190" y="2294467"/>
            <a:ext cx="1526379" cy="30777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r">
              <a:lnSpc>
                <a:spcPct val="85000"/>
              </a:lnSpc>
            </a:pPr>
            <a:r>
              <a:rPr lang="de-DE" sz="1400" b="1" dirty="0"/>
              <a:t>Nienburg</a:t>
            </a:r>
            <a:endParaRPr lang="de-DE" sz="1400" dirty="0"/>
          </a:p>
        </p:txBody>
      </p:sp>
      <p:sp>
        <p:nvSpPr>
          <p:cNvPr id="405" name="TextBox 233"/>
          <p:cNvSpPr txBox="1"/>
          <p:nvPr/>
        </p:nvSpPr>
        <p:spPr>
          <a:xfrm>
            <a:off x="6193943" y="3924734"/>
            <a:ext cx="1981200" cy="2865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de-DE" sz="1400" b="1" dirty="0" smtClean="0"/>
              <a:t>Magdeburg</a:t>
            </a:r>
            <a:endParaRPr lang="de-DE" sz="1000" dirty="0" smtClean="0"/>
          </a:p>
        </p:txBody>
      </p:sp>
      <p:sp>
        <p:nvSpPr>
          <p:cNvPr id="406" name="TextBox 273"/>
          <p:cNvSpPr txBox="1"/>
          <p:nvPr/>
        </p:nvSpPr>
        <p:spPr>
          <a:xfrm>
            <a:off x="6219343" y="4211309"/>
            <a:ext cx="1981200" cy="2865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de-DE" sz="1400" b="1" dirty="0" smtClean="0"/>
              <a:t>Bayreuth</a:t>
            </a:r>
            <a:endParaRPr lang="de-DE" sz="1000" dirty="0" smtClean="0"/>
          </a:p>
          <a:p>
            <a:pPr algn="l"/>
            <a:endParaRPr lang="de-DE" sz="1000" dirty="0" smtClean="0"/>
          </a:p>
        </p:txBody>
      </p:sp>
      <p:sp>
        <p:nvSpPr>
          <p:cNvPr id="407" name="TextBox 277"/>
          <p:cNvSpPr txBox="1"/>
          <p:nvPr/>
        </p:nvSpPr>
        <p:spPr>
          <a:xfrm>
            <a:off x="6243896" y="4802196"/>
            <a:ext cx="1981200" cy="2865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b="1" dirty="0" smtClean="0"/>
              <a:t>Landshut</a:t>
            </a:r>
            <a:r>
              <a:rPr lang="de-DE" sz="1000" b="1" kern="0" dirty="0" smtClean="0">
                <a:latin typeface="Arial" pitchFamily="34" charset="0"/>
                <a:cs typeface="Arial" pitchFamily="34" charset="0"/>
              </a:rPr>
              <a:t> </a:t>
            </a:r>
            <a:endParaRPr lang="de-DE" sz="1000" b="1" dirty="0" smtClean="0"/>
          </a:p>
        </p:txBody>
      </p:sp>
      <p:cxnSp>
        <p:nvCxnSpPr>
          <p:cNvPr id="408" name="Straight Connector 239"/>
          <p:cNvCxnSpPr>
            <a:stCxn id="393" idx="0"/>
            <a:endCxn id="407" idx="1"/>
          </p:cNvCxnSpPr>
          <p:nvPr/>
        </p:nvCxnSpPr>
        <p:spPr bwMode="auto">
          <a:xfrm flipV="1">
            <a:off x="4641732" y="4945484"/>
            <a:ext cx="1602164" cy="138582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9" name="Textfeld 408"/>
          <p:cNvSpPr txBox="1"/>
          <p:nvPr/>
        </p:nvSpPr>
        <p:spPr>
          <a:xfrm>
            <a:off x="124960" y="2850056"/>
            <a:ext cx="1805440" cy="375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400"/>
              </a:lnSpc>
            </a:pPr>
            <a:r>
              <a:rPr lang="de-DE" sz="1400" b="1" dirty="0"/>
              <a:t>Helmstedt</a:t>
            </a:r>
          </a:p>
        </p:txBody>
      </p:sp>
      <p:grpSp>
        <p:nvGrpSpPr>
          <p:cNvPr id="410" name="Group 399"/>
          <p:cNvGrpSpPr/>
          <p:nvPr/>
        </p:nvGrpSpPr>
        <p:grpSpPr>
          <a:xfrm>
            <a:off x="4192797" y="2914519"/>
            <a:ext cx="151202" cy="151084"/>
            <a:chOff x="2577388" y="5283200"/>
            <a:chExt cx="915112" cy="914400"/>
          </a:xfrm>
        </p:grpSpPr>
        <p:sp>
          <p:nvSpPr>
            <p:cNvPr id="411" name="Pie 235"/>
            <p:cNvSpPr/>
            <p:nvPr>
              <p:custDataLst>
                <p:tags r:id="rId41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2" name="Pie 237"/>
            <p:cNvSpPr/>
            <p:nvPr>
              <p:custDataLst>
                <p:tags r:id="rId42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" name="Pie 240"/>
            <p:cNvSpPr/>
            <p:nvPr>
              <p:custDataLst>
                <p:tags r:id="rId43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414" name="Gerade Verbindung 413"/>
          <p:cNvCxnSpPr>
            <a:stCxn id="409" idx="3"/>
            <a:endCxn id="413" idx="2"/>
          </p:cNvCxnSpPr>
          <p:nvPr/>
        </p:nvCxnSpPr>
        <p:spPr>
          <a:xfrm flipV="1">
            <a:off x="1930400" y="2990061"/>
            <a:ext cx="2262397" cy="47867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15" name="Group 399"/>
          <p:cNvGrpSpPr/>
          <p:nvPr/>
        </p:nvGrpSpPr>
        <p:grpSpPr>
          <a:xfrm>
            <a:off x="4858472" y="2816784"/>
            <a:ext cx="151202" cy="151084"/>
            <a:chOff x="2577388" y="5283200"/>
            <a:chExt cx="915112" cy="914400"/>
          </a:xfrm>
        </p:grpSpPr>
        <p:sp>
          <p:nvSpPr>
            <p:cNvPr id="416" name="Pie 235"/>
            <p:cNvSpPr/>
            <p:nvPr>
              <p:custDataLst>
                <p:tags r:id="rId38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" name="Pie 237"/>
            <p:cNvSpPr/>
            <p:nvPr>
              <p:custDataLst>
                <p:tags r:id="rId39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" name="Pie 240"/>
            <p:cNvSpPr/>
            <p:nvPr>
              <p:custDataLst>
                <p:tags r:id="rId40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19" name="Group 442"/>
          <p:cNvGrpSpPr/>
          <p:nvPr/>
        </p:nvGrpSpPr>
        <p:grpSpPr>
          <a:xfrm>
            <a:off x="4437104" y="3003050"/>
            <a:ext cx="151202" cy="151084"/>
            <a:chOff x="1478743" y="5283200"/>
            <a:chExt cx="915112" cy="914400"/>
          </a:xfrm>
        </p:grpSpPr>
        <p:sp>
          <p:nvSpPr>
            <p:cNvPr id="420" name="Pie 443"/>
            <p:cNvSpPr/>
            <p:nvPr>
              <p:custDataLst>
                <p:tags r:id="rId36"/>
              </p:custDataLst>
            </p:nvPr>
          </p:nvSpPr>
          <p:spPr bwMode="auto">
            <a:xfrm>
              <a:off x="1479455" y="5283200"/>
              <a:ext cx="914400" cy="914400"/>
            </a:xfrm>
            <a:prstGeom prst="pie">
              <a:avLst>
                <a:gd name="adj1" fmla="val 5382820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1" name="Pie 444"/>
            <p:cNvSpPr/>
            <p:nvPr>
              <p:custDataLst>
                <p:tags r:id="rId37"/>
              </p:custDataLst>
            </p:nvPr>
          </p:nvSpPr>
          <p:spPr bwMode="auto">
            <a:xfrm>
              <a:off x="1478743" y="5283200"/>
              <a:ext cx="914400" cy="914400"/>
            </a:xfrm>
            <a:prstGeom prst="pie">
              <a:avLst>
                <a:gd name="adj1" fmla="val 16088044"/>
                <a:gd name="adj2" fmla="val 5385802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22" name="Group 445"/>
          <p:cNvGrpSpPr/>
          <p:nvPr/>
        </p:nvGrpSpPr>
        <p:grpSpPr>
          <a:xfrm>
            <a:off x="3363165" y="3341823"/>
            <a:ext cx="151202" cy="151084"/>
            <a:chOff x="1478743" y="5283200"/>
            <a:chExt cx="915112" cy="914400"/>
          </a:xfrm>
        </p:grpSpPr>
        <p:sp>
          <p:nvSpPr>
            <p:cNvPr id="423" name="Pie 446"/>
            <p:cNvSpPr/>
            <p:nvPr>
              <p:custDataLst>
                <p:tags r:id="rId34"/>
              </p:custDataLst>
            </p:nvPr>
          </p:nvSpPr>
          <p:spPr bwMode="auto">
            <a:xfrm>
              <a:off x="1479455" y="5283200"/>
              <a:ext cx="914400" cy="914400"/>
            </a:xfrm>
            <a:prstGeom prst="pie">
              <a:avLst>
                <a:gd name="adj1" fmla="val 5382820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4" name="Pie 447"/>
            <p:cNvSpPr/>
            <p:nvPr>
              <p:custDataLst>
                <p:tags r:id="rId35"/>
              </p:custDataLst>
            </p:nvPr>
          </p:nvSpPr>
          <p:spPr bwMode="auto">
            <a:xfrm>
              <a:off x="1478743" y="5283200"/>
              <a:ext cx="914400" cy="914400"/>
            </a:xfrm>
            <a:prstGeom prst="pie">
              <a:avLst>
                <a:gd name="adj1" fmla="val 16088044"/>
                <a:gd name="adj2" fmla="val 5385802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25" name="Group 438"/>
          <p:cNvGrpSpPr/>
          <p:nvPr/>
        </p:nvGrpSpPr>
        <p:grpSpPr>
          <a:xfrm>
            <a:off x="3146086" y="2572211"/>
            <a:ext cx="151202" cy="151084"/>
            <a:chOff x="1478743" y="5283200"/>
            <a:chExt cx="915112" cy="914400"/>
          </a:xfrm>
        </p:grpSpPr>
        <p:sp>
          <p:nvSpPr>
            <p:cNvPr id="426" name="Pie 439"/>
            <p:cNvSpPr/>
            <p:nvPr>
              <p:custDataLst>
                <p:tags r:id="rId32"/>
              </p:custDataLst>
            </p:nvPr>
          </p:nvSpPr>
          <p:spPr bwMode="auto">
            <a:xfrm>
              <a:off x="1479455" y="5283200"/>
              <a:ext cx="914400" cy="914400"/>
            </a:xfrm>
            <a:prstGeom prst="pie">
              <a:avLst>
                <a:gd name="adj1" fmla="val 5382820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7" name="Pie 440"/>
            <p:cNvSpPr/>
            <p:nvPr>
              <p:custDataLst>
                <p:tags r:id="rId33"/>
              </p:custDataLst>
            </p:nvPr>
          </p:nvSpPr>
          <p:spPr bwMode="auto">
            <a:xfrm>
              <a:off x="1478743" y="5283200"/>
              <a:ext cx="914400" cy="914400"/>
            </a:xfrm>
            <a:prstGeom prst="pie">
              <a:avLst>
                <a:gd name="adj1" fmla="val 16088044"/>
                <a:gd name="adj2" fmla="val 5385802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28" name="Group 438"/>
          <p:cNvGrpSpPr/>
          <p:nvPr/>
        </p:nvGrpSpPr>
        <p:grpSpPr>
          <a:xfrm>
            <a:off x="4496399" y="1940264"/>
            <a:ext cx="151202" cy="151084"/>
            <a:chOff x="1478743" y="5283200"/>
            <a:chExt cx="915112" cy="914400"/>
          </a:xfrm>
        </p:grpSpPr>
        <p:sp>
          <p:nvSpPr>
            <p:cNvPr id="429" name="Pie 439"/>
            <p:cNvSpPr/>
            <p:nvPr>
              <p:custDataLst>
                <p:tags r:id="rId30"/>
              </p:custDataLst>
            </p:nvPr>
          </p:nvSpPr>
          <p:spPr bwMode="auto">
            <a:xfrm>
              <a:off x="1479455" y="5283200"/>
              <a:ext cx="914400" cy="914400"/>
            </a:xfrm>
            <a:prstGeom prst="pie">
              <a:avLst>
                <a:gd name="adj1" fmla="val 5382820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" name="Pie 440"/>
            <p:cNvSpPr/>
            <p:nvPr>
              <p:custDataLst>
                <p:tags r:id="rId31"/>
              </p:custDataLst>
            </p:nvPr>
          </p:nvSpPr>
          <p:spPr bwMode="auto">
            <a:xfrm>
              <a:off x="1478743" y="5283200"/>
              <a:ext cx="914400" cy="914400"/>
            </a:xfrm>
            <a:prstGeom prst="pie">
              <a:avLst>
                <a:gd name="adj1" fmla="val 16088044"/>
                <a:gd name="adj2" fmla="val 5385802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37" name="Group 399"/>
          <p:cNvGrpSpPr/>
          <p:nvPr/>
        </p:nvGrpSpPr>
        <p:grpSpPr>
          <a:xfrm>
            <a:off x="3503460" y="2765194"/>
            <a:ext cx="151202" cy="151084"/>
            <a:chOff x="2577388" y="5283200"/>
            <a:chExt cx="915112" cy="914400"/>
          </a:xfrm>
        </p:grpSpPr>
        <p:sp>
          <p:nvSpPr>
            <p:cNvPr id="438" name="Pie 235"/>
            <p:cNvSpPr/>
            <p:nvPr>
              <p:custDataLst>
                <p:tags r:id="rId27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9" name="Pie 237"/>
            <p:cNvSpPr/>
            <p:nvPr>
              <p:custDataLst>
                <p:tags r:id="rId28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" name="Pie 240"/>
            <p:cNvSpPr/>
            <p:nvPr>
              <p:custDataLst>
                <p:tags r:id="rId29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41" name="Group 399"/>
          <p:cNvGrpSpPr/>
          <p:nvPr/>
        </p:nvGrpSpPr>
        <p:grpSpPr>
          <a:xfrm>
            <a:off x="4786041" y="1920534"/>
            <a:ext cx="151202" cy="151084"/>
            <a:chOff x="2577388" y="5283200"/>
            <a:chExt cx="915112" cy="914400"/>
          </a:xfrm>
          <a:solidFill>
            <a:srgbClr val="FFC000"/>
          </a:solidFill>
        </p:grpSpPr>
        <p:sp>
          <p:nvSpPr>
            <p:cNvPr id="442" name="Pie 235"/>
            <p:cNvSpPr/>
            <p:nvPr>
              <p:custDataLst>
                <p:tags r:id="rId24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3" name="Pie 237"/>
            <p:cNvSpPr/>
            <p:nvPr>
              <p:custDataLst>
                <p:tags r:id="rId25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4" name="Pie 240"/>
            <p:cNvSpPr/>
            <p:nvPr>
              <p:custDataLst>
                <p:tags r:id="rId26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45" name="TextBox 194"/>
          <p:cNvSpPr txBox="1"/>
          <p:nvPr/>
        </p:nvSpPr>
        <p:spPr>
          <a:xfrm>
            <a:off x="6219343" y="1116726"/>
            <a:ext cx="1981200" cy="30777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l"/>
            <a:r>
              <a:rPr lang="de-DE" sz="1400" b="1" dirty="0" smtClean="0"/>
              <a:t>Rostock</a:t>
            </a:r>
            <a:endParaRPr lang="de-DE" sz="1000" b="1" dirty="0" smtClean="0"/>
          </a:p>
        </p:txBody>
      </p:sp>
      <p:sp>
        <p:nvSpPr>
          <p:cNvPr id="446" name="TextBox 194"/>
          <p:cNvSpPr txBox="1"/>
          <p:nvPr/>
        </p:nvSpPr>
        <p:spPr>
          <a:xfrm>
            <a:off x="6219343" y="1407699"/>
            <a:ext cx="1981200" cy="30777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l"/>
            <a:r>
              <a:rPr lang="de-DE" sz="1400" b="1" dirty="0" smtClean="0"/>
              <a:t>Demmin</a:t>
            </a:r>
            <a:endParaRPr lang="de-DE" sz="1000" b="1" dirty="0" smtClean="0"/>
          </a:p>
        </p:txBody>
      </p:sp>
      <p:cxnSp>
        <p:nvCxnSpPr>
          <p:cNvPr id="447" name="Straight Connector 195"/>
          <p:cNvCxnSpPr>
            <a:stCxn id="443" idx="3"/>
            <a:endCxn id="446" idx="1"/>
          </p:cNvCxnSpPr>
          <p:nvPr/>
        </p:nvCxnSpPr>
        <p:spPr bwMode="auto">
          <a:xfrm flipV="1">
            <a:off x="4861583" y="1561587"/>
            <a:ext cx="1357760" cy="358947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8" name="TextBox 194"/>
          <p:cNvSpPr txBox="1"/>
          <p:nvPr/>
        </p:nvSpPr>
        <p:spPr>
          <a:xfrm>
            <a:off x="6202410" y="1947422"/>
            <a:ext cx="1981200" cy="30777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l"/>
            <a:r>
              <a:rPr lang="de-DE" sz="1400" b="1" dirty="0" smtClean="0"/>
              <a:t>Torgelow</a:t>
            </a:r>
            <a:endParaRPr lang="de-DE" sz="1000" b="1" dirty="0" smtClean="0"/>
          </a:p>
        </p:txBody>
      </p:sp>
      <p:cxnSp>
        <p:nvCxnSpPr>
          <p:cNvPr id="449" name="Straight Connector 195"/>
          <p:cNvCxnSpPr>
            <a:stCxn id="468" idx="0"/>
            <a:endCxn id="448" idx="1"/>
          </p:cNvCxnSpPr>
          <p:nvPr/>
        </p:nvCxnSpPr>
        <p:spPr bwMode="auto">
          <a:xfrm flipV="1">
            <a:off x="5232282" y="2101310"/>
            <a:ext cx="970128" cy="3294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50" name="Group 399"/>
          <p:cNvGrpSpPr/>
          <p:nvPr/>
        </p:nvGrpSpPr>
        <p:grpSpPr>
          <a:xfrm>
            <a:off x="5220598" y="2538458"/>
            <a:ext cx="151202" cy="151084"/>
            <a:chOff x="2577388" y="5283200"/>
            <a:chExt cx="915112" cy="914400"/>
          </a:xfrm>
        </p:grpSpPr>
        <p:sp>
          <p:nvSpPr>
            <p:cNvPr id="451" name="Pie 235"/>
            <p:cNvSpPr/>
            <p:nvPr>
              <p:custDataLst>
                <p:tags r:id="rId21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" name="Pie 237"/>
            <p:cNvSpPr/>
            <p:nvPr>
              <p:custDataLst>
                <p:tags r:id="rId22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3" name="Pie 240"/>
            <p:cNvSpPr/>
            <p:nvPr>
              <p:custDataLst>
                <p:tags r:id="rId23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54" name="TextBox 289"/>
          <p:cNvSpPr txBox="1"/>
          <p:nvPr/>
        </p:nvSpPr>
        <p:spPr>
          <a:xfrm>
            <a:off x="6185476" y="2824580"/>
            <a:ext cx="1981200" cy="2865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de-DE" sz="1400" b="1" dirty="0" smtClean="0"/>
              <a:t>Eberswalde</a:t>
            </a:r>
          </a:p>
        </p:txBody>
      </p:sp>
      <p:cxnSp>
        <p:nvCxnSpPr>
          <p:cNvPr id="455" name="Straight Connector 201"/>
          <p:cNvCxnSpPr>
            <a:stCxn id="452" idx="0"/>
            <a:endCxn id="454" idx="1"/>
          </p:cNvCxnSpPr>
          <p:nvPr/>
        </p:nvCxnSpPr>
        <p:spPr bwMode="auto">
          <a:xfrm>
            <a:off x="5371682" y="2614000"/>
            <a:ext cx="813794" cy="353868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56" name="Group 399"/>
          <p:cNvGrpSpPr/>
          <p:nvPr/>
        </p:nvGrpSpPr>
        <p:grpSpPr>
          <a:xfrm>
            <a:off x="4690175" y="2768121"/>
            <a:ext cx="151202" cy="151084"/>
            <a:chOff x="2577388" y="5283200"/>
            <a:chExt cx="915112" cy="914400"/>
          </a:xfrm>
        </p:grpSpPr>
        <p:sp>
          <p:nvSpPr>
            <p:cNvPr id="457" name="Pie 235"/>
            <p:cNvSpPr/>
            <p:nvPr>
              <p:custDataLst>
                <p:tags r:id="rId18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8" name="Pie 237"/>
            <p:cNvSpPr/>
            <p:nvPr>
              <p:custDataLst>
                <p:tags r:id="rId19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9" name="Pie 240"/>
            <p:cNvSpPr/>
            <p:nvPr>
              <p:custDataLst>
                <p:tags r:id="rId20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60" name="TextBox 233"/>
          <p:cNvSpPr txBox="1"/>
          <p:nvPr/>
        </p:nvSpPr>
        <p:spPr>
          <a:xfrm>
            <a:off x="6193943" y="3628440"/>
            <a:ext cx="1981200" cy="2865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de-DE" sz="1400" b="1" dirty="0" smtClean="0"/>
              <a:t>Brandenburg</a:t>
            </a:r>
            <a:endParaRPr lang="de-DE" sz="1000" dirty="0" smtClean="0"/>
          </a:p>
        </p:txBody>
      </p:sp>
      <p:cxnSp>
        <p:nvCxnSpPr>
          <p:cNvPr id="461" name="Straight Connector 232"/>
          <p:cNvCxnSpPr>
            <a:stCxn id="459" idx="1"/>
            <a:endCxn id="460" idx="1"/>
          </p:cNvCxnSpPr>
          <p:nvPr/>
        </p:nvCxnSpPr>
        <p:spPr bwMode="auto">
          <a:xfrm>
            <a:off x="4765717" y="2919205"/>
            <a:ext cx="1428226" cy="852523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2" name="Pie 235"/>
          <p:cNvSpPr/>
          <p:nvPr>
            <p:custDataLst>
              <p:tags r:id="rId4"/>
            </p:custDataLst>
          </p:nvPr>
        </p:nvSpPr>
        <p:spPr bwMode="auto">
          <a:xfrm>
            <a:off x="4449873" y="4299066"/>
            <a:ext cx="151084" cy="151084"/>
          </a:xfrm>
          <a:prstGeom prst="pie">
            <a:avLst>
              <a:gd name="adj1" fmla="val 9295952"/>
              <a:gd name="adj2" fmla="val 16200000"/>
            </a:avLst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3" name="Pie 237"/>
          <p:cNvSpPr/>
          <p:nvPr>
            <p:custDataLst>
              <p:tags r:id="rId5"/>
            </p:custDataLst>
          </p:nvPr>
        </p:nvSpPr>
        <p:spPr bwMode="auto">
          <a:xfrm>
            <a:off x="4445717" y="4293916"/>
            <a:ext cx="151084" cy="151084"/>
          </a:xfrm>
          <a:prstGeom prst="pie">
            <a:avLst>
              <a:gd name="adj1" fmla="val 16149932"/>
              <a:gd name="adj2" fmla="val 1535308"/>
            </a:avLst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4" name="Pie 240"/>
          <p:cNvSpPr/>
          <p:nvPr>
            <p:custDataLst>
              <p:tags r:id="rId6"/>
            </p:custDataLst>
          </p:nvPr>
        </p:nvSpPr>
        <p:spPr bwMode="auto">
          <a:xfrm>
            <a:off x="4445717" y="4299066"/>
            <a:ext cx="151084" cy="151084"/>
          </a:xfrm>
          <a:prstGeom prst="pie">
            <a:avLst>
              <a:gd name="adj1" fmla="val 1495480"/>
              <a:gd name="adj2" fmla="val 9298904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65" name="Straight Connector 184"/>
          <p:cNvCxnSpPr>
            <a:endCxn id="426" idx="2"/>
          </p:cNvCxnSpPr>
          <p:nvPr/>
        </p:nvCxnSpPr>
        <p:spPr bwMode="auto">
          <a:xfrm>
            <a:off x="1936340" y="2461937"/>
            <a:ext cx="1209864" cy="185816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66" name="Group 399"/>
          <p:cNvGrpSpPr/>
          <p:nvPr/>
        </p:nvGrpSpPr>
        <p:grpSpPr>
          <a:xfrm>
            <a:off x="5081198" y="2058716"/>
            <a:ext cx="151202" cy="151084"/>
            <a:chOff x="2577388" y="5283200"/>
            <a:chExt cx="915112" cy="914400"/>
          </a:xfrm>
        </p:grpSpPr>
        <p:sp>
          <p:nvSpPr>
            <p:cNvPr id="467" name="Pie 235"/>
            <p:cNvSpPr/>
            <p:nvPr>
              <p:custDataLst>
                <p:tags r:id="rId15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8" name="Pie 237"/>
            <p:cNvSpPr/>
            <p:nvPr>
              <p:custDataLst>
                <p:tags r:id="rId16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9" name="Pie 240"/>
            <p:cNvSpPr/>
            <p:nvPr>
              <p:custDataLst>
                <p:tags r:id="rId17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70" name="Group 453"/>
          <p:cNvGrpSpPr/>
          <p:nvPr/>
        </p:nvGrpSpPr>
        <p:grpSpPr>
          <a:xfrm>
            <a:off x="3519475" y="4940430"/>
            <a:ext cx="151202" cy="151084"/>
            <a:chOff x="1478743" y="5283200"/>
            <a:chExt cx="915112" cy="914400"/>
          </a:xfrm>
        </p:grpSpPr>
        <p:sp>
          <p:nvSpPr>
            <p:cNvPr id="471" name="Pie 297"/>
            <p:cNvSpPr/>
            <p:nvPr>
              <p:custDataLst>
                <p:tags r:id="rId13"/>
              </p:custDataLst>
            </p:nvPr>
          </p:nvSpPr>
          <p:spPr bwMode="auto">
            <a:xfrm>
              <a:off x="1479455" y="5283200"/>
              <a:ext cx="914400" cy="914400"/>
            </a:xfrm>
            <a:prstGeom prst="pie">
              <a:avLst>
                <a:gd name="adj1" fmla="val 5382820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2" name="Pie 298"/>
            <p:cNvSpPr/>
            <p:nvPr>
              <p:custDataLst>
                <p:tags r:id="rId14"/>
              </p:custDataLst>
            </p:nvPr>
          </p:nvSpPr>
          <p:spPr bwMode="auto">
            <a:xfrm>
              <a:off x="1478743" y="5283200"/>
              <a:ext cx="914400" cy="914400"/>
            </a:xfrm>
            <a:prstGeom prst="pie">
              <a:avLst>
                <a:gd name="adj1" fmla="val 16088044"/>
                <a:gd name="adj2" fmla="val 5385802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2" name="Oval 414"/>
          <p:cNvSpPr/>
          <p:nvPr/>
        </p:nvSpPr>
        <p:spPr bwMode="auto">
          <a:xfrm>
            <a:off x="3227689" y="3098142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54" name="Group 438"/>
          <p:cNvGrpSpPr/>
          <p:nvPr/>
        </p:nvGrpSpPr>
        <p:grpSpPr>
          <a:xfrm>
            <a:off x="3708460" y="2260759"/>
            <a:ext cx="151202" cy="151084"/>
            <a:chOff x="1478743" y="5283200"/>
            <a:chExt cx="915112" cy="914400"/>
          </a:xfrm>
        </p:grpSpPr>
        <p:sp>
          <p:nvSpPr>
            <p:cNvPr id="255" name="Pie 439"/>
            <p:cNvSpPr/>
            <p:nvPr>
              <p:custDataLst>
                <p:tags r:id="rId11"/>
              </p:custDataLst>
            </p:nvPr>
          </p:nvSpPr>
          <p:spPr bwMode="auto">
            <a:xfrm>
              <a:off x="1479455" y="5283200"/>
              <a:ext cx="914400" cy="914400"/>
            </a:xfrm>
            <a:prstGeom prst="pie">
              <a:avLst>
                <a:gd name="adj1" fmla="val 5382820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6" name="Pie 440"/>
            <p:cNvSpPr/>
            <p:nvPr>
              <p:custDataLst>
                <p:tags r:id="rId12"/>
              </p:custDataLst>
            </p:nvPr>
          </p:nvSpPr>
          <p:spPr bwMode="auto">
            <a:xfrm>
              <a:off x="1478743" y="5283200"/>
              <a:ext cx="914400" cy="914400"/>
            </a:xfrm>
            <a:prstGeom prst="pie">
              <a:avLst>
                <a:gd name="adj1" fmla="val 16088044"/>
                <a:gd name="adj2" fmla="val 5385802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7" name="Group 438"/>
          <p:cNvGrpSpPr/>
          <p:nvPr/>
        </p:nvGrpSpPr>
        <p:grpSpPr>
          <a:xfrm>
            <a:off x="4588306" y="4801928"/>
            <a:ext cx="151202" cy="151084"/>
            <a:chOff x="1478743" y="5283200"/>
            <a:chExt cx="915112" cy="914400"/>
          </a:xfrm>
        </p:grpSpPr>
        <p:sp>
          <p:nvSpPr>
            <p:cNvPr id="258" name="Pie 439"/>
            <p:cNvSpPr/>
            <p:nvPr>
              <p:custDataLst>
                <p:tags r:id="rId9"/>
              </p:custDataLst>
            </p:nvPr>
          </p:nvSpPr>
          <p:spPr bwMode="auto">
            <a:xfrm>
              <a:off x="1479455" y="5283200"/>
              <a:ext cx="914400" cy="914400"/>
            </a:xfrm>
            <a:prstGeom prst="pie">
              <a:avLst>
                <a:gd name="adj1" fmla="val 5382820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" name="Pie 440"/>
            <p:cNvSpPr/>
            <p:nvPr>
              <p:custDataLst>
                <p:tags r:id="rId10"/>
              </p:custDataLst>
            </p:nvPr>
          </p:nvSpPr>
          <p:spPr bwMode="auto">
            <a:xfrm>
              <a:off x="1478743" y="5283200"/>
              <a:ext cx="914400" cy="914400"/>
            </a:xfrm>
            <a:prstGeom prst="pie">
              <a:avLst>
                <a:gd name="adj1" fmla="val 16088044"/>
                <a:gd name="adj2" fmla="val 5385802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60" name="Group 438"/>
          <p:cNvGrpSpPr/>
          <p:nvPr/>
        </p:nvGrpSpPr>
        <p:grpSpPr>
          <a:xfrm>
            <a:off x="2588013" y="3492907"/>
            <a:ext cx="151202" cy="151084"/>
            <a:chOff x="1478743" y="5283200"/>
            <a:chExt cx="915112" cy="914400"/>
          </a:xfrm>
        </p:grpSpPr>
        <p:sp>
          <p:nvSpPr>
            <p:cNvPr id="261" name="Pie 439"/>
            <p:cNvSpPr/>
            <p:nvPr>
              <p:custDataLst>
                <p:tags r:id="rId7"/>
              </p:custDataLst>
            </p:nvPr>
          </p:nvSpPr>
          <p:spPr bwMode="auto">
            <a:xfrm>
              <a:off x="1479455" y="5283200"/>
              <a:ext cx="914400" cy="914400"/>
            </a:xfrm>
            <a:prstGeom prst="pie">
              <a:avLst>
                <a:gd name="adj1" fmla="val 5382820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2" name="Pie 440"/>
            <p:cNvSpPr/>
            <p:nvPr>
              <p:custDataLst>
                <p:tags r:id="rId8"/>
              </p:custDataLst>
            </p:nvPr>
          </p:nvSpPr>
          <p:spPr bwMode="auto">
            <a:xfrm>
              <a:off x="1478743" y="5283200"/>
              <a:ext cx="914400" cy="914400"/>
            </a:xfrm>
            <a:prstGeom prst="pie">
              <a:avLst>
                <a:gd name="adj1" fmla="val 16088044"/>
                <a:gd name="adj2" fmla="val 5385802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5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09600" y="6403340"/>
            <a:ext cx="304800" cy="226060"/>
          </a:xfrm>
        </p:spPr>
        <p:txBody>
          <a:bodyPr/>
          <a:lstStyle/>
          <a:p>
            <a:r>
              <a:rPr lang="de-DE" dirty="0" smtClean="0"/>
              <a:t>5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Objekt 4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23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8" name="Text Box 3"/>
          <p:cNvSpPr txBox="1">
            <a:spLocks noChangeArrowheads="1"/>
          </p:cNvSpPr>
          <p:nvPr/>
        </p:nvSpPr>
        <p:spPr bwMode="gray">
          <a:xfrm>
            <a:off x="220662" y="1191260"/>
            <a:ext cx="8720138" cy="1187827"/>
          </a:xfrm>
          <a:prstGeom prst="rect">
            <a:avLst/>
          </a:prstGeom>
          <a:solidFill>
            <a:srgbClr val="F21C0A"/>
          </a:solidFill>
          <a:ln w="9525">
            <a:solidFill>
              <a:srgbClr val="F21C0A"/>
            </a:solidFill>
            <a:miter lim="800000"/>
            <a:headEnd/>
            <a:tailEnd/>
          </a:ln>
        </p:spPr>
        <p:txBody>
          <a:bodyPr lIns="75600" tIns="75600" rIns="75600" bIns="0"/>
          <a:lstStyle/>
          <a:p>
            <a:pPr algn="ctr">
              <a:lnSpc>
                <a:spcPts val="2000"/>
              </a:lnSpc>
            </a:pP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43017" name="Rectangle 2"/>
          <p:cNvSpPr>
            <a:spLocks noGrp="1" noChangeArrowheads="1"/>
          </p:cNvSpPr>
          <p:nvPr>
            <p:ph type="title"/>
          </p:nvPr>
        </p:nvSpPr>
        <p:spPr>
          <a:xfrm>
            <a:off x="254000" y="662940"/>
            <a:ext cx="7921752" cy="608202"/>
          </a:xfrm>
        </p:spPr>
        <p:txBody>
          <a:bodyPr anchor="t"/>
          <a:lstStyle/>
          <a:p>
            <a:pPr eaLnBrk="1" fontAlgn="base" hangingPunct="1">
              <a:lnSpc>
                <a:spcPts val="3000"/>
              </a:lnSpc>
              <a:spcBef>
                <a:spcPts val="0"/>
              </a:spcBef>
            </a:pPr>
            <a:r>
              <a:rPr lang="de-DE" dirty="0" smtClean="0">
                <a:latin typeface="Arial"/>
                <a:sym typeface="Arial"/>
              </a:rPr>
              <a:t> E.ON Energie Deutschland - Organisation</a:t>
            </a:r>
          </a:p>
        </p:txBody>
      </p:sp>
      <p:sp>
        <p:nvSpPr>
          <p:cNvPr id="43013" name="Text Box 11"/>
          <p:cNvSpPr txBox="1">
            <a:spLocks noChangeArrowheads="1"/>
          </p:cNvSpPr>
          <p:nvPr/>
        </p:nvSpPr>
        <p:spPr bwMode="gray">
          <a:xfrm>
            <a:off x="5486401" y="3365197"/>
            <a:ext cx="1368000" cy="216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 type="none" w="med" len="lg"/>
          </a:ln>
        </p:spPr>
        <p:txBody>
          <a:bodyPr lIns="0" tIns="108000" rIns="0" bIns="0"/>
          <a:lstStyle/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r>
              <a:rPr lang="de-DE" sz="900" b="1" dirty="0" smtClean="0"/>
              <a:t>• Risikomanagement</a:t>
            </a:r>
          </a:p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r>
              <a:rPr lang="de-DE" sz="900" b="1" dirty="0" smtClean="0"/>
              <a:t>• Vertriebsportfolio-management</a:t>
            </a:r>
          </a:p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r>
              <a:rPr lang="de-DE" sz="900" b="1" dirty="0" smtClean="0"/>
              <a:t>• Finanzen</a:t>
            </a:r>
          </a:p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r>
              <a:rPr lang="de-DE" sz="900" b="1" dirty="0" smtClean="0"/>
              <a:t>• Market </a:t>
            </a:r>
            <a:r>
              <a:rPr lang="de-DE" sz="900" b="1" dirty="0" err="1" smtClean="0"/>
              <a:t>Operations</a:t>
            </a:r>
            <a:r>
              <a:rPr lang="de-DE" sz="900" b="1" dirty="0" smtClean="0"/>
              <a:t> Germany</a:t>
            </a:r>
          </a:p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endParaRPr lang="de-DE" sz="1200" dirty="0"/>
          </a:p>
          <a:p>
            <a:pPr marL="92075" indent="-92075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endParaRPr lang="de-DE" sz="1200" dirty="0"/>
          </a:p>
          <a:p>
            <a:pPr marL="92075" indent="-92075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endParaRPr lang="de-DE" sz="1200" dirty="0"/>
          </a:p>
        </p:txBody>
      </p:sp>
      <p:pic>
        <p:nvPicPr>
          <p:cNvPr id="34" name="Picture 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6" r="13978"/>
          <a:stretch/>
        </p:blipFill>
        <p:spPr bwMode="auto">
          <a:xfrm>
            <a:off x="5486400" y="1471010"/>
            <a:ext cx="1371600" cy="100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hteck 25"/>
          <p:cNvSpPr>
            <a:spLocks noChangeArrowheads="1"/>
          </p:cNvSpPr>
          <p:nvPr/>
        </p:nvSpPr>
        <p:spPr bwMode="auto">
          <a:xfrm>
            <a:off x="5486400" y="2410089"/>
            <a:ext cx="1371600" cy="323488"/>
          </a:xfrm>
          <a:prstGeom prst="rect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 type="none" w="med" len="lg"/>
          </a:ln>
        </p:spPr>
        <p:txBody>
          <a:bodyPr wrap="none" lIns="36000" tIns="0" rIns="0" bIns="0" anchor="ctr"/>
          <a:lstStyle/>
          <a:p>
            <a:pPr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200" dirty="0" smtClean="0">
                <a:solidFill>
                  <a:srgbClr val="FFFFFF"/>
                </a:solidFill>
              </a:rPr>
              <a:t> </a:t>
            </a:r>
            <a:r>
              <a:rPr lang="de-DE" sz="900" b="1" dirty="0">
                <a:solidFill>
                  <a:srgbClr val="FFFFFF"/>
                </a:solidFill>
              </a:rPr>
              <a:t>Christian Barr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3808107" y="5574764"/>
            <a:ext cx="1422401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indent="-95250" algn="ctr">
              <a:spcAft>
                <a:spcPts val="600"/>
              </a:spcAft>
              <a:buClr>
                <a:srgbClr val="F21C0A"/>
              </a:buClr>
              <a:buSzPct val="100000"/>
            </a:pPr>
            <a:r>
              <a:rPr lang="de-DE" sz="900" b="1" dirty="0"/>
              <a:t>Front </a:t>
            </a:r>
            <a:r>
              <a:rPr lang="de-DE" sz="900" b="1" dirty="0" smtClean="0"/>
              <a:t>Office Privatkunden</a:t>
            </a:r>
            <a:endParaRPr lang="de-DE" sz="900" b="1" dirty="0"/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gray">
          <a:xfrm>
            <a:off x="2027226" y="3119659"/>
            <a:ext cx="1404000" cy="2376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 type="none" w="med" len="lg"/>
          </a:ln>
        </p:spPr>
        <p:txBody>
          <a:bodyPr lIns="0" tIns="108000" rIns="0" bIns="0"/>
          <a:lstStyle/>
          <a:p>
            <a:pPr marL="177800" indent="-95250" defTabSz="715963">
              <a:spcAft>
                <a:spcPts val="600"/>
              </a:spcAft>
              <a:buClr>
                <a:srgbClr val="F21C0A"/>
              </a:buClr>
              <a:buSzPct val="100000"/>
              <a:tabLst>
                <a:tab pos="269875" algn="l"/>
              </a:tabLst>
            </a:pPr>
            <a:r>
              <a:rPr lang="de-DE" sz="900" b="1" dirty="0" smtClean="0"/>
              <a:t>• Kampagnen</a:t>
            </a:r>
            <a:endParaRPr lang="de-DE" sz="900" b="1" dirty="0"/>
          </a:p>
          <a:p>
            <a:pPr marL="177800" indent="-95250" defTabSz="715963">
              <a:spcAft>
                <a:spcPts val="600"/>
              </a:spcAft>
              <a:buClr>
                <a:srgbClr val="F21C0A"/>
              </a:buClr>
              <a:buSzPct val="100000"/>
              <a:tabLst>
                <a:tab pos="269875" algn="l"/>
              </a:tabLst>
            </a:pPr>
            <a:r>
              <a:rPr lang="de-DE" sz="900" b="1" dirty="0"/>
              <a:t>• </a:t>
            </a:r>
            <a:r>
              <a:rPr lang="de-DE" sz="900" b="1" dirty="0" smtClean="0"/>
              <a:t>Produktmanagement und Kalkulation</a:t>
            </a:r>
            <a:endParaRPr lang="de-DE" sz="900" b="1" dirty="0"/>
          </a:p>
          <a:p>
            <a:pPr marL="177800" indent="-95250" defTabSz="715963">
              <a:spcAft>
                <a:spcPts val="600"/>
              </a:spcAft>
              <a:buClr>
                <a:srgbClr val="F21C0A"/>
              </a:buClr>
              <a:buSzPct val="100000"/>
              <a:tabLst>
                <a:tab pos="269875" algn="l"/>
              </a:tabLst>
            </a:pPr>
            <a:r>
              <a:rPr lang="de-DE" sz="900" b="1" dirty="0" smtClean="0"/>
              <a:t>• Customer Experience</a:t>
            </a:r>
            <a:endParaRPr lang="de-DE" sz="900" b="1" dirty="0"/>
          </a:p>
          <a:p>
            <a:pPr marL="177800" indent="-95250" defTabSz="715963">
              <a:spcAft>
                <a:spcPts val="600"/>
              </a:spcAft>
              <a:buClr>
                <a:srgbClr val="F21C0A"/>
              </a:buClr>
              <a:buSzPct val="100000"/>
              <a:tabLst>
                <a:tab pos="269875" algn="l"/>
              </a:tabLst>
            </a:pPr>
            <a:r>
              <a:rPr lang="de-DE" sz="900" b="1" dirty="0" smtClean="0"/>
              <a:t>• Energielösungen</a:t>
            </a:r>
          </a:p>
          <a:p>
            <a:pPr marL="177800" indent="-95250" defTabSz="715963">
              <a:spcAft>
                <a:spcPts val="600"/>
              </a:spcAft>
              <a:buClr>
                <a:srgbClr val="F21C0A"/>
              </a:buClr>
              <a:buSzPct val="100000"/>
              <a:tabLst>
                <a:tab pos="269875" algn="l"/>
              </a:tabLst>
            </a:pPr>
            <a:r>
              <a:rPr lang="de-DE" sz="900" b="1" dirty="0"/>
              <a:t>• Personal </a:t>
            </a:r>
            <a:endParaRPr lang="de-DE" sz="900" b="1" dirty="0" smtClean="0"/>
          </a:p>
          <a:p>
            <a:pPr marL="177800" indent="-95250" defTabSz="715963">
              <a:spcAft>
                <a:spcPts val="600"/>
              </a:spcAft>
              <a:buClr>
                <a:srgbClr val="F21C0A"/>
              </a:buClr>
              <a:buSzPct val="100000"/>
              <a:tabLst>
                <a:tab pos="269875" algn="l"/>
              </a:tabLst>
            </a:pPr>
            <a:r>
              <a:rPr lang="de-DE" sz="900" b="1" dirty="0"/>
              <a:t>• </a:t>
            </a:r>
            <a:r>
              <a:rPr lang="de-DE" sz="900" b="1" dirty="0" smtClean="0"/>
              <a:t>PV</a:t>
            </a:r>
            <a:endParaRPr lang="de-DE" sz="900" b="1" dirty="0"/>
          </a:p>
          <a:p>
            <a:pPr marL="177800" indent="-95250" defTabSz="715963">
              <a:spcAft>
                <a:spcPts val="600"/>
              </a:spcAft>
              <a:buClr>
                <a:srgbClr val="F21C0A"/>
              </a:buClr>
              <a:buSzPct val="100000"/>
              <a:tabLst>
                <a:tab pos="269875" algn="l"/>
              </a:tabLst>
            </a:pPr>
            <a:endParaRPr lang="de-DE" sz="900" b="1" dirty="0" smtClean="0"/>
          </a:p>
          <a:p>
            <a:pPr marL="177800" indent="-95250" defTabSz="715963">
              <a:spcAft>
                <a:spcPts val="600"/>
              </a:spcAft>
              <a:buClr>
                <a:srgbClr val="F21C0A"/>
              </a:buClr>
              <a:buSzPct val="100000"/>
              <a:tabLst>
                <a:tab pos="269875" algn="l"/>
              </a:tabLst>
            </a:pPr>
            <a:endParaRPr lang="de-DE" sz="900" b="1" dirty="0"/>
          </a:p>
          <a:p>
            <a:pPr marL="177800" indent="-95250" defTabSz="715963">
              <a:spcAft>
                <a:spcPts val="600"/>
              </a:spcAft>
              <a:buClr>
                <a:srgbClr val="F21C0A"/>
              </a:buClr>
              <a:buSzPct val="100000"/>
              <a:tabLst>
                <a:tab pos="269875" algn="l"/>
              </a:tabLst>
            </a:pPr>
            <a:endParaRPr lang="de-DE" sz="900" b="1" dirty="0"/>
          </a:p>
          <a:p>
            <a:pPr marL="92075" indent="-92075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  <a:tabLst>
                <a:tab pos="182563" algn="l"/>
                <a:tab pos="355600" algn="l"/>
              </a:tabLst>
            </a:pPr>
            <a:endParaRPr lang="de-DE" sz="1200" dirty="0"/>
          </a:p>
          <a:p>
            <a:pPr marL="92075" indent="-92075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  <a:tabLst>
                <a:tab pos="182563" algn="l"/>
                <a:tab pos="355600" algn="l"/>
              </a:tabLst>
            </a:pPr>
            <a:endParaRPr lang="de-DE" sz="1200" dirty="0"/>
          </a:p>
          <a:p>
            <a:pPr marL="92075" indent="-92075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  <a:tabLst>
                <a:tab pos="182563" algn="l"/>
                <a:tab pos="355600" algn="l"/>
              </a:tabLst>
            </a:pPr>
            <a:endParaRPr lang="de-DE" sz="1200" dirty="0"/>
          </a:p>
          <a:p>
            <a:pPr marL="92075" indent="-92075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  <a:tabLst>
                <a:tab pos="182563" algn="l"/>
                <a:tab pos="355600" algn="l"/>
              </a:tabLst>
            </a:pPr>
            <a:endParaRPr lang="de-DE" sz="1200" dirty="0"/>
          </a:p>
          <a:p>
            <a:pPr marL="92075" indent="-92075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  <a:tabLst>
                <a:tab pos="182563" algn="l"/>
                <a:tab pos="355600" algn="l"/>
              </a:tabLst>
            </a:pPr>
            <a:endParaRPr lang="de-DE" sz="1200" dirty="0"/>
          </a:p>
        </p:txBody>
      </p:sp>
      <p:sp>
        <p:nvSpPr>
          <p:cNvPr id="20" name="Textfeld 19"/>
          <p:cNvSpPr txBox="1"/>
          <p:nvPr/>
        </p:nvSpPr>
        <p:spPr>
          <a:xfrm>
            <a:off x="2027226" y="5566297"/>
            <a:ext cx="1404000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900" b="1" dirty="0"/>
              <a:t>Front </a:t>
            </a:r>
            <a:r>
              <a:rPr lang="de-DE" sz="900" b="1" dirty="0" smtClean="0"/>
              <a:t>Office</a:t>
            </a:r>
          </a:p>
          <a:p>
            <a:pPr algn="ctr"/>
            <a:r>
              <a:rPr lang="de-DE" sz="900" b="1" dirty="0" smtClean="0"/>
              <a:t>Geschäftskunden</a:t>
            </a:r>
            <a:endParaRPr lang="de-DE" sz="900" b="1" dirty="0"/>
          </a:p>
        </p:txBody>
      </p:sp>
      <p:sp>
        <p:nvSpPr>
          <p:cNvPr id="43014" name="Text Box 9"/>
          <p:cNvSpPr txBox="1">
            <a:spLocks noChangeArrowheads="1"/>
          </p:cNvSpPr>
          <p:nvPr/>
        </p:nvSpPr>
        <p:spPr bwMode="gray">
          <a:xfrm>
            <a:off x="3809999" y="3132918"/>
            <a:ext cx="1422401" cy="2376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 type="none" w="med" len="lg"/>
          </a:ln>
        </p:spPr>
        <p:txBody>
          <a:bodyPr lIns="0" tIns="108000" rIns="0" bIns="0"/>
          <a:lstStyle/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</a:pPr>
            <a:r>
              <a:rPr lang="de-DE" sz="900" b="1" dirty="0"/>
              <a:t>•</a:t>
            </a:r>
            <a:r>
              <a:rPr lang="de-DE" sz="900" dirty="0" smtClean="0"/>
              <a:t> </a:t>
            </a:r>
            <a:r>
              <a:rPr lang="de-DE" sz="900" b="1" dirty="0" smtClean="0"/>
              <a:t>Customer Insight</a:t>
            </a:r>
          </a:p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</a:pPr>
            <a:r>
              <a:rPr lang="de-DE" sz="900" b="1" dirty="0" smtClean="0"/>
              <a:t>• Strategische Prognosen und </a:t>
            </a:r>
            <a:r>
              <a:rPr lang="de-DE" sz="900" b="1" dirty="0" err="1" smtClean="0"/>
              <a:t>Costing</a:t>
            </a:r>
            <a:endParaRPr lang="de-DE" sz="900" b="1" dirty="0"/>
          </a:p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</a:pPr>
            <a:r>
              <a:rPr lang="de-DE" sz="900" b="1" dirty="0" smtClean="0"/>
              <a:t>• Produkt- und Solution </a:t>
            </a:r>
            <a:r>
              <a:rPr lang="de-DE" sz="900" b="1" dirty="0"/>
              <a:t>M</a:t>
            </a:r>
            <a:r>
              <a:rPr lang="de-DE" sz="900" b="1" dirty="0" smtClean="0"/>
              <a:t>anagement</a:t>
            </a:r>
            <a:endParaRPr lang="de-DE" sz="900" b="1" dirty="0"/>
          </a:p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</a:pPr>
            <a:r>
              <a:rPr lang="de-DE" sz="900" b="1" dirty="0"/>
              <a:t>• </a:t>
            </a:r>
            <a:r>
              <a:rPr lang="de-DE" sz="900" b="1" dirty="0" smtClean="0"/>
              <a:t>Marketing-</a:t>
            </a:r>
            <a:br>
              <a:rPr lang="de-DE" sz="900" b="1" dirty="0" smtClean="0"/>
            </a:br>
            <a:r>
              <a:rPr lang="de-DE" sz="900" b="1" dirty="0" err="1" smtClean="0"/>
              <a:t>kommunikation</a:t>
            </a:r>
            <a:endParaRPr lang="de-DE" sz="900" b="1" dirty="0" smtClean="0"/>
          </a:p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</a:pPr>
            <a:r>
              <a:rPr lang="de-DE" sz="900" b="1" dirty="0"/>
              <a:t>• </a:t>
            </a:r>
            <a:r>
              <a:rPr lang="de-DE" sz="900" b="1" dirty="0" smtClean="0"/>
              <a:t>Akquisition</a:t>
            </a:r>
            <a:endParaRPr lang="de-DE" sz="900" b="1" dirty="0"/>
          </a:p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r>
              <a:rPr lang="de-DE" sz="900" b="1" dirty="0" smtClean="0"/>
              <a:t>• Kundenbindungs- </a:t>
            </a:r>
            <a:r>
              <a:rPr lang="de-DE" sz="900" b="1" dirty="0" err="1" smtClean="0"/>
              <a:t>management</a:t>
            </a:r>
            <a:endParaRPr lang="de-DE" sz="900" b="1" dirty="0"/>
          </a:p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r>
              <a:rPr lang="de-DE" sz="900" b="1" dirty="0" smtClean="0"/>
              <a:t>• Digitale </a:t>
            </a:r>
            <a:r>
              <a:rPr lang="de-DE" sz="900" b="1" dirty="0"/>
              <a:t>Lösungen</a:t>
            </a:r>
          </a:p>
        </p:txBody>
      </p:sp>
      <p:sp>
        <p:nvSpPr>
          <p:cNvPr id="28" name="Rechteck 27"/>
          <p:cNvSpPr>
            <a:spLocks noChangeArrowheads="1"/>
          </p:cNvSpPr>
          <p:nvPr/>
        </p:nvSpPr>
        <p:spPr bwMode="auto">
          <a:xfrm>
            <a:off x="3814543" y="2418884"/>
            <a:ext cx="1422400" cy="349230"/>
          </a:xfrm>
          <a:prstGeom prst="rect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 type="none" w="med" len="lg"/>
          </a:ln>
        </p:spPr>
        <p:txBody>
          <a:bodyPr wrap="none" lIns="36000" tIns="0" rIns="0" bIns="0" anchor="ctr"/>
          <a:lstStyle/>
          <a:p>
            <a:pPr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200" dirty="0" smtClean="0">
                <a:solidFill>
                  <a:srgbClr val="FFFFFF"/>
                </a:solidFill>
              </a:rPr>
              <a:t> </a:t>
            </a:r>
            <a:r>
              <a:rPr lang="de-DE" sz="900" b="1" dirty="0">
                <a:solidFill>
                  <a:srgbClr val="FFFFFF"/>
                </a:solidFill>
              </a:rPr>
              <a:t>Dr. Uwe Kolks</a:t>
            </a:r>
          </a:p>
        </p:txBody>
      </p:sp>
      <p:sp>
        <p:nvSpPr>
          <p:cNvPr id="43023" name="Text Box 13"/>
          <p:cNvSpPr txBox="1">
            <a:spLocks noChangeArrowheads="1"/>
          </p:cNvSpPr>
          <p:nvPr/>
        </p:nvSpPr>
        <p:spPr bwMode="gray">
          <a:xfrm>
            <a:off x="296636" y="3119658"/>
            <a:ext cx="1420270" cy="2376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 type="none" w="med" len="lg"/>
          </a:ln>
        </p:spPr>
        <p:txBody>
          <a:bodyPr lIns="0" tIns="108000" rIns="0" bIns="0"/>
          <a:lstStyle/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r>
              <a:rPr lang="de-DE" sz="900" b="1" dirty="0" smtClean="0"/>
              <a:t>•</a:t>
            </a:r>
            <a:r>
              <a:rPr lang="de-DE" sz="1200" b="1" dirty="0" smtClean="0"/>
              <a:t> </a:t>
            </a:r>
            <a:r>
              <a:rPr lang="de-DE" sz="900" b="1" dirty="0" smtClean="0"/>
              <a:t>Kommunikation und Geschäftsführungs-büro</a:t>
            </a:r>
          </a:p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</a:pPr>
            <a:r>
              <a:rPr lang="de-DE" sz="900" b="1" dirty="0" smtClean="0"/>
              <a:t>• Geschäftsentwicklung</a:t>
            </a:r>
          </a:p>
          <a:p>
            <a:pPr marL="177800" lvl="1" indent="-95250">
              <a:spcAft>
                <a:spcPts val="600"/>
              </a:spcAft>
              <a:buClr>
                <a:srgbClr val="F21C0A"/>
              </a:buClr>
              <a:buSzPct val="100000"/>
              <a:tabLst>
                <a:tab pos="269875" algn="l"/>
              </a:tabLst>
            </a:pPr>
            <a:r>
              <a:rPr lang="de-DE" sz="900" b="1" dirty="0" smtClean="0"/>
              <a:t>• Innovation Center Customer Solution</a:t>
            </a:r>
          </a:p>
          <a:p>
            <a:pPr marL="177800" lvl="1" indent="-95250">
              <a:spcAft>
                <a:spcPts val="600"/>
              </a:spcAft>
              <a:buClr>
                <a:srgbClr val="F21C0A"/>
              </a:buClr>
              <a:buSzPct val="100000"/>
              <a:tabLst>
                <a:tab pos="269875" algn="l"/>
              </a:tabLst>
            </a:pPr>
            <a:r>
              <a:rPr lang="de-DE" sz="900" b="1" dirty="0" smtClean="0"/>
              <a:t>• Recht</a:t>
            </a:r>
            <a:endParaRPr lang="de-DE" sz="900" b="1" dirty="0"/>
          </a:p>
          <a:p>
            <a:pPr marL="92075" indent="-92075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endParaRPr lang="de-DE" sz="1200" dirty="0"/>
          </a:p>
          <a:p>
            <a:pPr marL="92075" indent="-92075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endParaRPr lang="de-DE" sz="1200" dirty="0"/>
          </a:p>
          <a:p>
            <a:pPr marL="92075" indent="-92075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endParaRPr lang="de-DE" sz="1200" dirty="0"/>
          </a:p>
          <a:p>
            <a:pPr marL="92075" indent="-92075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endParaRPr lang="de-DE" sz="12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558800" y="6403340"/>
            <a:ext cx="173037" cy="190500"/>
          </a:xfrm>
        </p:spPr>
        <p:txBody>
          <a:bodyPr/>
          <a:lstStyle/>
          <a:p>
            <a:fld id="{9B749DBC-5EFD-468C-9F9F-C80FB4A03599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5486400" y="2738985"/>
            <a:ext cx="1371600" cy="537615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FF0000"/>
            </a:solidFill>
            <a:round/>
            <a:headEnd/>
            <a:tailEnd type="none" w="med" len="lg"/>
          </a:ln>
        </p:spPr>
        <p:txBody>
          <a:bodyPr wrap="none" lIns="36000" tIns="36000" rIns="0" bIns="0"/>
          <a:lstStyle/>
          <a:p>
            <a:pPr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100" dirty="0" smtClean="0">
                <a:solidFill>
                  <a:srgbClr val="000000"/>
                </a:solidFill>
              </a:rPr>
              <a:t>Cross Segment </a:t>
            </a:r>
            <a:br>
              <a:rPr lang="de-DE" sz="1100" dirty="0" smtClean="0">
                <a:solidFill>
                  <a:srgbClr val="000000"/>
                </a:solidFill>
              </a:rPr>
            </a:br>
            <a:r>
              <a:rPr lang="de-DE" sz="1100" dirty="0" smtClean="0">
                <a:solidFill>
                  <a:srgbClr val="000000"/>
                </a:solidFill>
              </a:rPr>
              <a:t>Services</a:t>
            </a:r>
            <a:endParaRPr lang="de-DE" sz="1100" dirty="0">
              <a:solidFill>
                <a:srgbClr val="000000"/>
              </a:solidFill>
            </a:endParaRPr>
          </a:p>
        </p:txBody>
      </p:sp>
      <p:sp>
        <p:nvSpPr>
          <p:cNvPr id="31" name="Rechteck 30"/>
          <p:cNvSpPr>
            <a:spLocks noChangeArrowheads="1"/>
          </p:cNvSpPr>
          <p:nvPr/>
        </p:nvSpPr>
        <p:spPr bwMode="auto">
          <a:xfrm>
            <a:off x="2031999" y="2759319"/>
            <a:ext cx="1404000" cy="303578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FF0000"/>
            </a:solidFill>
            <a:round/>
            <a:headEnd/>
            <a:tailEnd type="none" w="med" len="lg"/>
          </a:ln>
        </p:spPr>
        <p:txBody>
          <a:bodyPr wrap="none" lIns="36000" tIns="36000" rIns="0" bIns="0"/>
          <a:lstStyle/>
          <a:p>
            <a:pPr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100" dirty="0" smtClean="0">
                <a:solidFill>
                  <a:srgbClr val="000000"/>
                </a:solidFill>
              </a:rPr>
              <a:t> Geschäftskunden</a:t>
            </a:r>
            <a:endParaRPr lang="de-DE" sz="1100" dirty="0">
              <a:solidFill>
                <a:srgbClr val="000000"/>
              </a:solidFill>
            </a:endParaRPr>
          </a:p>
        </p:txBody>
      </p:sp>
      <p:sp>
        <p:nvSpPr>
          <p:cNvPr id="29" name="Rechteck 28"/>
          <p:cNvSpPr>
            <a:spLocks noChangeArrowheads="1"/>
          </p:cNvSpPr>
          <p:nvPr/>
        </p:nvSpPr>
        <p:spPr bwMode="auto">
          <a:xfrm>
            <a:off x="3814542" y="2737401"/>
            <a:ext cx="1423965" cy="323309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FF0000"/>
            </a:solidFill>
            <a:round/>
            <a:headEnd/>
            <a:tailEnd type="none" w="med" len="lg"/>
          </a:ln>
        </p:spPr>
        <p:txBody>
          <a:bodyPr wrap="none" lIns="36000" tIns="36000" rIns="0" bIns="0"/>
          <a:lstStyle/>
          <a:p>
            <a:pPr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200" dirty="0" smtClean="0">
                <a:solidFill>
                  <a:srgbClr val="000000"/>
                </a:solidFill>
              </a:rPr>
              <a:t> </a:t>
            </a:r>
            <a:r>
              <a:rPr lang="de-DE" sz="1100" dirty="0" smtClean="0">
                <a:solidFill>
                  <a:srgbClr val="000000"/>
                </a:solidFill>
              </a:rPr>
              <a:t>Privatkunden</a:t>
            </a:r>
            <a:endParaRPr lang="de-DE" sz="1200" dirty="0">
              <a:solidFill>
                <a:srgbClr val="000000"/>
              </a:solidFill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296636" y="2737621"/>
            <a:ext cx="1420270" cy="303579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F21C0A"/>
            </a:solidFill>
            <a:prstDash val="solid"/>
            <a:round/>
            <a:headEnd type="none" w="med" len="med"/>
            <a:tailEnd type="none" w="med" len="lg"/>
          </a:ln>
          <a:effectLst/>
        </p:spPr>
        <p:txBody>
          <a:bodyPr wrap="none" lIns="36000" tIns="36000" rIns="0" bIns="0"/>
          <a:lstStyle/>
          <a:p>
            <a:pPr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100" dirty="0" smtClean="0">
                <a:solidFill>
                  <a:srgbClr val="000000"/>
                </a:solidFill>
              </a:rPr>
              <a:t> CEO</a:t>
            </a:r>
            <a:endParaRPr lang="de-DE" sz="1100" dirty="0">
              <a:solidFill>
                <a:srgbClr val="000000"/>
              </a:solidFill>
            </a:endParaRPr>
          </a:p>
        </p:txBody>
      </p:sp>
      <p:pic>
        <p:nvPicPr>
          <p:cNvPr id="38" name="Picture 15" descr="G:\TEAM\V\VK\GRP\Kommunikation intern\Fotos_Filme\GF\EVD-GF\Fotos GF-EVD 2013\Uwe Kolks\_DSC934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6" r="27731" b="39694"/>
          <a:stretch/>
        </p:blipFill>
        <p:spPr bwMode="auto">
          <a:xfrm>
            <a:off x="3808107" y="1459617"/>
            <a:ext cx="1430902" cy="96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hteck 39"/>
          <p:cNvSpPr/>
          <p:nvPr/>
        </p:nvSpPr>
        <p:spPr bwMode="auto">
          <a:xfrm>
            <a:off x="7264400" y="2747268"/>
            <a:ext cx="1323703" cy="295295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F21C0A"/>
            </a:solidFill>
            <a:prstDash val="solid"/>
            <a:round/>
            <a:headEnd type="none" w="med" len="med"/>
            <a:tailEnd type="none" w="med" len="lg"/>
          </a:ln>
          <a:effectLst/>
        </p:spPr>
        <p:txBody>
          <a:bodyPr wrap="none" lIns="36000" tIns="36000" rIns="0" bIns="0"/>
          <a:lstStyle/>
          <a:p>
            <a:pPr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200" dirty="0" smtClean="0">
                <a:solidFill>
                  <a:srgbClr val="000000"/>
                </a:solidFill>
              </a:rPr>
              <a:t> </a:t>
            </a:r>
            <a:r>
              <a:rPr lang="de-DE" sz="1100" dirty="0" smtClean="0">
                <a:solidFill>
                  <a:srgbClr val="000000"/>
                </a:solidFill>
              </a:rPr>
              <a:t>Kundenservice</a:t>
            </a:r>
            <a:endParaRPr lang="de-DE" sz="1200" dirty="0">
              <a:solidFill>
                <a:srgbClr val="000000"/>
              </a:solidFill>
            </a:endParaRPr>
          </a:p>
        </p:txBody>
      </p:sp>
      <p:sp>
        <p:nvSpPr>
          <p:cNvPr id="42" name="Text Box 11"/>
          <p:cNvSpPr txBox="1">
            <a:spLocks noChangeArrowheads="1"/>
          </p:cNvSpPr>
          <p:nvPr/>
        </p:nvSpPr>
        <p:spPr bwMode="gray">
          <a:xfrm>
            <a:off x="7267304" y="3119658"/>
            <a:ext cx="1320800" cy="238926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 type="none" w="med" len="lg"/>
          </a:ln>
        </p:spPr>
        <p:txBody>
          <a:bodyPr lIns="0" tIns="108000" rIns="0" bIns="0"/>
          <a:lstStyle/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r>
              <a:rPr lang="de-DE" sz="900" b="1" dirty="0" smtClean="0"/>
              <a:t>• Operational Excellence</a:t>
            </a:r>
          </a:p>
          <a:p>
            <a:pPr marL="177800" indent="-95250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r>
              <a:rPr lang="de-DE" sz="900" b="1" dirty="0" smtClean="0"/>
              <a:t>• Business IT Germany </a:t>
            </a:r>
            <a:r>
              <a:rPr lang="de-DE" sz="900" b="1" dirty="0" err="1" smtClean="0"/>
              <a:t>Sales</a:t>
            </a:r>
            <a:endParaRPr lang="de-DE" sz="900" dirty="0"/>
          </a:p>
          <a:p>
            <a:pPr marL="92075" indent="-92075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endParaRPr lang="de-DE" sz="1200" dirty="0"/>
          </a:p>
          <a:p>
            <a:pPr marL="92075" indent="-92075">
              <a:spcAft>
                <a:spcPts val="600"/>
              </a:spcAft>
              <a:buClr>
                <a:srgbClr val="F21C0A"/>
              </a:buClr>
              <a:buSzPct val="100000"/>
              <a:buFont typeface="Wingdings" pitchFamily="2" charset="2"/>
              <a:buNone/>
            </a:pPr>
            <a:endParaRPr lang="de-DE" sz="1200" dirty="0"/>
          </a:p>
        </p:txBody>
      </p:sp>
      <p:pic>
        <p:nvPicPr>
          <p:cNvPr id="37" name="Picture 1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" r="13514"/>
          <a:stretch/>
        </p:blipFill>
        <p:spPr bwMode="auto">
          <a:xfrm>
            <a:off x="2031999" y="1471010"/>
            <a:ext cx="1404000" cy="1027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1471011"/>
            <a:ext cx="1323704" cy="974343"/>
          </a:xfrm>
          <a:prstGeom prst="rect">
            <a:avLst/>
          </a:prstGeom>
        </p:spPr>
      </p:pic>
      <p:sp>
        <p:nvSpPr>
          <p:cNvPr id="24" name="Rechteck 23"/>
          <p:cNvSpPr/>
          <p:nvPr/>
        </p:nvSpPr>
        <p:spPr bwMode="auto">
          <a:xfrm>
            <a:off x="296635" y="2355878"/>
            <a:ext cx="1420271" cy="377700"/>
          </a:xfrm>
          <a:prstGeom prst="rect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 type="none" w="med" len="lg"/>
          </a:ln>
        </p:spPr>
        <p:txBody>
          <a:bodyPr wrap="none" lIns="36000" tIns="0" rIns="0" bIns="0" anchor="ctr"/>
          <a:lstStyle/>
          <a:p>
            <a:pPr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200" dirty="0" smtClean="0">
                <a:solidFill>
                  <a:srgbClr val="FFFFFF"/>
                </a:solidFill>
              </a:rPr>
              <a:t> </a:t>
            </a:r>
            <a:r>
              <a:rPr lang="de-DE" sz="900" b="1" dirty="0" smtClean="0">
                <a:solidFill>
                  <a:srgbClr val="FFFFFF"/>
                </a:solidFill>
              </a:rPr>
              <a:t>Robert Hienz</a:t>
            </a:r>
            <a:endParaRPr lang="de-DE" sz="900" b="1" dirty="0">
              <a:solidFill>
                <a:srgbClr val="FFFFFF"/>
              </a:solidFill>
            </a:endParaRPr>
          </a:p>
        </p:txBody>
      </p:sp>
      <p:sp>
        <p:nvSpPr>
          <p:cNvPr id="30" name="Rechteck 29"/>
          <p:cNvSpPr>
            <a:spLocks noChangeArrowheads="1"/>
          </p:cNvSpPr>
          <p:nvPr/>
        </p:nvSpPr>
        <p:spPr bwMode="auto">
          <a:xfrm>
            <a:off x="2031998" y="2412221"/>
            <a:ext cx="1404000" cy="337178"/>
          </a:xfrm>
          <a:prstGeom prst="rect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 type="none" w="med" len="lg"/>
          </a:ln>
        </p:spPr>
        <p:txBody>
          <a:bodyPr wrap="none" lIns="36000" tIns="0" rIns="0" bIns="0" anchor="ctr"/>
          <a:lstStyle/>
          <a:p>
            <a:pPr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1200" b="1" dirty="0" smtClean="0">
                <a:solidFill>
                  <a:srgbClr val="FFFFFF"/>
                </a:solidFill>
              </a:rPr>
              <a:t> </a:t>
            </a:r>
            <a:r>
              <a:rPr lang="de-DE" sz="900" b="1" dirty="0" smtClean="0">
                <a:solidFill>
                  <a:srgbClr val="FFFFFF"/>
                </a:solidFill>
              </a:rPr>
              <a:t>Dr</a:t>
            </a:r>
            <a:r>
              <a:rPr lang="de-DE" sz="900" b="1" dirty="0">
                <a:solidFill>
                  <a:srgbClr val="FFFFFF"/>
                </a:solidFill>
              </a:rPr>
              <a:t>. Heinz Rosenbaum</a:t>
            </a:r>
          </a:p>
        </p:txBody>
      </p:sp>
      <p:sp>
        <p:nvSpPr>
          <p:cNvPr id="39" name="Rechteck 38"/>
          <p:cNvSpPr>
            <a:spLocks noChangeArrowheads="1"/>
          </p:cNvSpPr>
          <p:nvPr/>
        </p:nvSpPr>
        <p:spPr bwMode="auto">
          <a:xfrm>
            <a:off x="7267304" y="2401807"/>
            <a:ext cx="1320800" cy="337178"/>
          </a:xfrm>
          <a:prstGeom prst="rect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 type="none" w="med" len="lg"/>
          </a:ln>
        </p:spPr>
        <p:txBody>
          <a:bodyPr wrap="none" lIns="36000" tIns="0" rIns="0" bIns="0" anchor="ctr"/>
          <a:lstStyle/>
          <a:p>
            <a:pPr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900" b="1" dirty="0">
                <a:solidFill>
                  <a:srgbClr val="FFFFFF"/>
                </a:solidFill>
              </a:rPr>
              <a:t>Dr. Wolfgang </a:t>
            </a:r>
            <a:r>
              <a:rPr lang="de-DE" sz="900" b="1" dirty="0" err="1">
                <a:solidFill>
                  <a:srgbClr val="FFFFFF"/>
                </a:solidFill>
              </a:rPr>
              <a:t>Noetel</a:t>
            </a:r>
            <a:endParaRPr lang="de-DE" sz="900" b="1" dirty="0">
              <a:solidFill>
                <a:srgbClr val="FFFFFF"/>
              </a:solidFill>
            </a:endParaRPr>
          </a:p>
        </p:txBody>
      </p:sp>
      <p:pic>
        <p:nvPicPr>
          <p:cNvPr id="172082" name="Picture 50" descr="G:\TEAM\V\VK\GRP\Kommunikation extern\90 Foto-Datenbank\Portraits\GF\EDG-GF\Robert Hienz\Auswahl freigegeben\17864-5551für Intrane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0" t="6901" r="19868" b="25601"/>
          <a:stretch/>
        </p:blipFill>
        <p:spPr bwMode="auto">
          <a:xfrm>
            <a:off x="296635" y="1442007"/>
            <a:ext cx="1420271" cy="93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feld 31"/>
          <p:cNvSpPr txBox="1"/>
          <p:nvPr/>
        </p:nvSpPr>
        <p:spPr>
          <a:xfrm>
            <a:off x="7264400" y="5566297"/>
            <a:ext cx="1319350" cy="36110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 anchor="ctr" anchorCtr="0">
            <a:noAutofit/>
          </a:bodyPr>
          <a:lstStyle/>
          <a:p>
            <a:pPr indent="-95250" algn="ctr">
              <a:spcAft>
                <a:spcPts val="600"/>
              </a:spcAft>
              <a:buClr>
                <a:srgbClr val="F21C0A"/>
              </a:buClr>
              <a:buSzPct val="100000"/>
            </a:pPr>
            <a:r>
              <a:rPr lang="de-DE" sz="900" b="1" dirty="0" smtClean="0"/>
              <a:t>Kundenservice</a:t>
            </a:r>
            <a:endParaRPr lang="de-DE" sz="900" b="1" dirty="0"/>
          </a:p>
        </p:txBody>
      </p:sp>
    </p:spTree>
    <p:extLst>
      <p:ext uri="{BB962C8B-B14F-4D97-AF65-F5344CB8AC3E}">
        <p14:creationId xmlns:p14="http://schemas.microsoft.com/office/powerpoint/2010/main" val="40887309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kt 3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59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" name="Rechteck 101"/>
          <p:cNvSpPr/>
          <p:nvPr/>
        </p:nvSpPr>
        <p:spPr>
          <a:xfrm>
            <a:off x="702326" y="2898648"/>
            <a:ext cx="6807200" cy="20035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 smtClean="0">
              <a:solidFill>
                <a:srgbClr val="000000"/>
              </a:solidFill>
            </a:endParaRPr>
          </a:p>
        </p:txBody>
      </p:sp>
      <p:sp>
        <p:nvSpPr>
          <p:cNvPr id="101" name="Rechteck 100"/>
          <p:cNvSpPr/>
          <p:nvPr/>
        </p:nvSpPr>
        <p:spPr>
          <a:xfrm>
            <a:off x="702326" y="1295400"/>
            <a:ext cx="6807200" cy="14589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 smtClean="0">
              <a:solidFill>
                <a:srgbClr val="00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7</a:t>
            </a:fld>
            <a:endParaRPr lang="de-DE"/>
          </a:p>
        </p:txBody>
      </p:sp>
      <p:cxnSp>
        <p:nvCxnSpPr>
          <p:cNvPr id="47" name="Elbow Connector 734"/>
          <p:cNvCxnSpPr>
            <a:cxnSpLocks noChangeShapeType="1"/>
            <a:stCxn id="76" idx="2"/>
            <a:endCxn id="62" idx="0"/>
          </p:cNvCxnSpPr>
          <p:nvPr/>
        </p:nvCxnSpPr>
        <p:spPr bwMode="auto">
          <a:xfrm rot="5400000">
            <a:off x="3303733" y="1236196"/>
            <a:ext cx="180465" cy="1407505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accent2"/>
            </a:solidFill>
            <a:miter lim="800000"/>
            <a:headEnd/>
            <a:tailEnd type="none" w="med" len="lg"/>
          </a:ln>
        </p:spPr>
      </p:cxnSp>
      <p:sp>
        <p:nvSpPr>
          <p:cNvPr id="62" name="Rectangle 626"/>
          <p:cNvSpPr>
            <a:spLocks noChangeArrowheads="1"/>
          </p:cNvSpPr>
          <p:nvPr/>
        </p:nvSpPr>
        <p:spPr bwMode="auto">
          <a:xfrm>
            <a:off x="2132212" y="2030181"/>
            <a:ext cx="1116000" cy="585535"/>
          </a:xfrm>
          <a:prstGeom prst="rect">
            <a:avLst/>
          </a:prstGeom>
          <a:solidFill>
            <a:srgbClr val="F21C0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square" lIns="72000" tIns="72000" rIns="36000" bIns="36000" anchor="t" anchorCtr="0"/>
          <a:lstStyle/>
          <a:p>
            <a:pPr algn="ctr" eaLnBrk="0" fontAlgn="auto" hangingPunct="0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  <a:t>Regional-</a:t>
            </a:r>
            <a:b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</a:br>
            <a:r>
              <a:rPr lang="de-DE" sz="1100" b="1" dirty="0" err="1" smtClean="0">
                <a:solidFill>
                  <a:srgbClr val="FFFFFF"/>
                </a:solidFill>
                <a:ea typeface="ヒラギノ角ゴ Pro W3" pitchFamily="1" charset="-128"/>
              </a:rPr>
              <a:t>direktion</a:t>
            </a:r>
            <a: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  <a:t> </a:t>
            </a:r>
            <a:b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</a:br>
            <a: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  <a:t>Süd</a:t>
            </a:r>
          </a:p>
          <a:p>
            <a:pPr algn="ctr" fontAlgn="auto">
              <a:lnSpc>
                <a:spcPct val="85000"/>
              </a:lnSpc>
              <a:spcBef>
                <a:spcPct val="39000"/>
              </a:spcBef>
              <a:spcAft>
                <a:spcPts val="0"/>
              </a:spcAft>
              <a:defRPr/>
            </a:pPr>
            <a:endParaRPr lang="de-DE" sz="1000" i="1" dirty="0">
              <a:solidFill>
                <a:schemeClr val="bg1"/>
              </a:solidFill>
            </a:endParaRPr>
          </a:p>
        </p:txBody>
      </p:sp>
      <p:sp>
        <p:nvSpPr>
          <p:cNvPr id="63" name="Rectangle 645"/>
          <p:cNvSpPr>
            <a:spLocks noChangeArrowheads="1"/>
          </p:cNvSpPr>
          <p:nvPr/>
        </p:nvSpPr>
        <p:spPr bwMode="auto">
          <a:xfrm>
            <a:off x="3530799" y="2024888"/>
            <a:ext cx="1116000" cy="585534"/>
          </a:xfrm>
          <a:prstGeom prst="rect">
            <a:avLst/>
          </a:prstGeom>
          <a:solidFill>
            <a:srgbClr val="F21C0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square" lIns="72000" tIns="72000" rIns="36000" bIns="36000" anchor="t" anchorCtr="0"/>
          <a:lstStyle/>
          <a:p>
            <a:pPr algn="ctr" eaLnBrk="0" hangingPunct="0">
              <a:lnSpc>
                <a:spcPct val="97000"/>
              </a:lnSpc>
              <a:spcBef>
                <a:spcPct val="39000"/>
              </a:spcBef>
              <a:defRPr/>
            </a:pPr>
            <a: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  <a:t>Regional-</a:t>
            </a:r>
            <a:b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</a:br>
            <a:r>
              <a:rPr lang="de-DE" sz="1100" b="1" dirty="0" err="1" smtClean="0">
                <a:solidFill>
                  <a:srgbClr val="FFFFFF"/>
                </a:solidFill>
                <a:ea typeface="ヒラギノ角ゴ Pro W3" pitchFamily="1" charset="-128"/>
              </a:rPr>
              <a:t>direktion</a:t>
            </a:r>
            <a: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  <a:t> </a:t>
            </a:r>
            <a:b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</a:br>
            <a: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  <a:t>Mitte</a:t>
            </a:r>
          </a:p>
          <a:p>
            <a:pPr algn="ctr" eaLnBrk="0" hangingPunct="0">
              <a:lnSpc>
                <a:spcPct val="97000"/>
              </a:lnSpc>
              <a:spcBef>
                <a:spcPct val="39000"/>
              </a:spcBef>
              <a:defRPr/>
            </a:pPr>
            <a:endParaRPr lang="de-DE" sz="1000" i="1" dirty="0" smtClean="0">
              <a:solidFill>
                <a:schemeClr val="bg1"/>
              </a:solidFill>
            </a:endParaRPr>
          </a:p>
          <a:p>
            <a:pPr algn="ctr" eaLnBrk="0" hangingPunct="0">
              <a:lnSpc>
                <a:spcPct val="97000"/>
              </a:lnSpc>
              <a:spcBef>
                <a:spcPct val="39000"/>
              </a:spcBef>
              <a:defRPr/>
            </a:pPr>
            <a:endParaRPr lang="de-DE" sz="1100" b="1" dirty="0">
              <a:solidFill>
                <a:srgbClr val="FFFFFF"/>
              </a:solidFill>
              <a:ea typeface="ヒラギノ角ゴ Pro W3" pitchFamily="1" charset="-128"/>
            </a:endParaRPr>
          </a:p>
        </p:txBody>
      </p:sp>
      <p:sp>
        <p:nvSpPr>
          <p:cNvPr id="65" name="Rectangle 6123"/>
          <p:cNvSpPr>
            <a:spLocks noChangeArrowheads="1"/>
          </p:cNvSpPr>
          <p:nvPr/>
        </p:nvSpPr>
        <p:spPr bwMode="auto">
          <a:xfrm>
            <a:off x="4931482" y="2030181"/>
            <a:ext cx="1116000" cy="585533"/>
          </a:xfrm>
          <a:prstGeom prst="rect">
            <a:avLst/>
          </a:prstGeom>
          <a:solidFill>
            <a:srgbClr val="F21C0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square" lIns="72000" tIns="72000" rIns="36000" bIns="36000" anchor="t" anchorCtr="0"/>
          <a:lstStyle/>
          <a:p>
            <a:pPr algn="ctr" eaLnBrk="0" hangingPunct="0">
              <a:lnSpc>
                <a:spcPct val="97000"/>
              </a:lnSpc>
              <a:defRPr/>
            </a:pPr>
            <a: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  <a:t>Regional-</a:t>
            </a:r>
            <a:b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</a:br>
            <a:r>
              <a:rPr lang="de-DE" sz="1100" b="1" dirty="0" err="1" smtClean="0">
                <a:solidFill>
                  <a:srgbClr val="FFFFFF"/>
                </a:solidFill>
                <a:ea typeface="ヒラギノ角ゴ Pro W3" pitchFamily="1" charset="-128"/>
              </a:rPr>
              <a:t>direktion</a:t>
            </a:r>
            <a: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  <a:t> </a:t>
            </a:r>
            <a:b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</a:br>
            <a: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  <a:t>Nord</a:t>
            </a:r>
          </a:p>
          <a:p>
            <a:pPr algn="ctr" eaLnBrk="0" hangingPunct="0">
              <a:lnSpc>
                <a:spcPct val="97000"/>
              </a:lnSpc>
              <a:spcBef>
                <a:spcPct val="39000"/>
              </a:spcBef>
              <a:defRPr/>
            </a:pPr>
            <a:endParaRPr lang="de-DE" sz="1000" i="1" dirty="0" smtClean="0">
              <a:solidFill>
                <a:schemeClr val="bg1"/>
              </a:solidFill>
            </a:endParaRPr>
          </a:p>
        </p:txBody>
      </p:sp>
      <p:cxnSp>
        <p:nvCxnSpPr>
          <p:cNvPr id="68" name="Elbow Connector 734"/>
          <p:cNvCxnSpPr>
            <a:cxnSpLocks noChangeShapeType="1"/>
            <a:stCxn id="76" idx="2"/>
            <a:endCxn id="63" idx="0"/>
          </p:cNvCxnSpPr>
          <p:nvPr/>
        </p:nvCxnSpPr>
        <p:spPr bwMode="auto">
          <a:xfrm rot="5400000">
            <a:off x="4005672" y="1932843"/>
            <a:ext cx="175172" cy="8918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accent2"/>
            </a:solidFill>
            <a:miter lim="800000"/>
            <a:headEnd/>
            <a:tailEnd type="none" w="med" len="lg"/>
          </a:ln>
        </p:spPr>
      </p:cxnSp>
      <p:cxnSp>
        <p:nvCxnSpPr>
          <p:cNvPr id="69" name="Elbow Connector 734"/>
          <p:cNvCxnSpPr>
            <a:cxnSpLocks noChangeShapeType="1"/>
            <a:stCxn id="76" idx="2"/>
            <a:endCxn id="65" idx="0"/>
          </p:cNvCxnSpPr>
          <p:nvPr/>
        </p:nvCxnSpPr>
        <p:spPr bwMode="auto">
          <a:xfrm rot="16200000" flipH="1">
            <a:off x="4703367" y="1244065"/>
            <a:ext cx="180465" cy="1391765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accent2"/>
            </a:solidFill>
            <a:miter lim="800000"/>
            <a:headEnd/>
            <a:tailEnd type="none" w="med" len="lg"/>
          </a:ln>
        </p:spPr>
      </p:cxnSp>
      <p:sp>
        <p:nvSpPr>
          <p:cNvPr id="76" name="Rectangle 626"/>
          <p:cNvSpPr>
            <a:spLocks noChangeArrowheads="1"/>
          </p:cNvSpPr>
          <p:nvPr/>
        </p:nvSpPr>
        <p:spPr bwMode="auto">
          <a:xfrm>
            <a:off x="3352800" y="1397000"/>
            <a:ext cx="1489833" cy="452716"/>
          </a:xfrm>
          <a:prstGeom prst="rect">
            <a:avLst/>
          </a:prstGeom>
          <a:solidFill>
            <a:srgbClr val="F21C0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square" lIns="72000" tIns="36000" rIns="72000" bIns="36000" anchor="ctr"/>
          <a:lstStyle/>
          <a:p>
            <a:pPr algn="l" eaLnBrk="0" fontAlgn="auto" hangingPunct="0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 b="1" dirty="0" smtClean="0">
                <a:solidFill>
                  <a:srgbClr val="FFFFFF"/>
                </a:solidFill>
                <a:ea typeface="ヒラギノ角ゴ Pro W3" pitchFamily="1" charset="-128"/>
              </a:rPr>
              <a:t>Geschäftskunden</a:t>
            </a:r>
            <a:endParaRPr lang="de-DE" sz="1200" b="1" dirty="0">
              <a:solidFill>
                <a:srgbClr val="FFFFFF"/>
              </a:solidFill>
              <a:ea typeface="ヒラギノ角ゴ Pro W3" pitchFamily="1" charset="-128"/>
            </a:endParaRPr>
          </a:p>
        </p:txBody>
      </p:sp>
      <p:sp>
        <p:nvSpPr>
          <p:cNvPr id="87" name="Rectangle 6"/>
          <p:cNvSpPr>
            <a:spLocks noChangeArrowheads="1"/>
          </p:cNvSpPr>
          <p:nvPr/>
        </p:nvSpPr>
        <p:spPr bwMode="auto">
          <a:xfrm>
            <a:off x="2132212" y="4152470"/>
            <a:ext cx="1116000" cy="558094"/>
          </a:xfrm>
          <a:prstGeom prst="rect">
            <a:avLst/>
          </a:prstGeom>
          <a:solidFill>
            <a:srgbClr val="F21C0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square" lIns="72000" tIns="72000" rIns="36000" bIns="36000" anchor="t" anchorCtr="0"/>
          <a:lstStyle/>
          <a:p>
            <a:pPr algn="ctr" eaLnBrk="0" hangingPunct="0">
              <a:lnSpc>
                <a:spcPct val="97000"/>
              </a:lnSpc>
              <a:spcBef>
                <a:spcPct val="39000"/>
              </a:spcBef>
              <a:defRPr/>
            </a:pPr>
            <a: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  <a:t>Privatkunden Ost</a:t>
            </a:r>
          </a:p>
          <a:p>
            <a:pPr algn="ctr" eaLnBrk="0" hangingPunct="0">
              <a:lnSpc>
                <a:spcPct val="97000"/>
              </a:lnSpc>
              <a:spcBef>
                <a:spcPct val="39000"/>
              </a:spcBef>
              <a:defRPr/>
            </a:pPr>
            <a:endParaRPr lang="de-DE" sz="1100" i="1" dirty="0" smtClean="0">
              <a:solidFill>
                <a:srgbClr val="FFFFFF"/>
              </a:solidFill>
              <a:ea typeface="ヒラギノ角ゴ Pro W3" pitchFamily="1" charset="-128"/>
            </a:endParaRPr>
          </a:p>
        </p:txBody>
      </p:sp>
      <p:sp>
        <p:nvSpPr>
          <p:cNvPr id="90" name="Rectangle 6123"/>
          <p:cNvSpPr>
            <a:spLocks noChangeArrowheads="1"/>
          </p:cNvSpPr>
          <p:nvPr/>
        </p:nvSpPr>
        <p:spPr bwMode="auto">
          <a:xfrm>
            <a:off x="3530799" y="4155785"/>
            <a:ext cx="1116000" cy="558094"/>
          </a:xfrm>
          <a:prstGeom prst="rect">
            <a:avLst/>
          </a:prstGeom>
          <a:solidFill>
            <a:srgbClr val="F21C0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square" lIns="72000" tIns="72000" rIns="36000" bIns="36000" anchor="t" anchorCtr="0"/>
          <a:lstStyle/>
          <a:p>
            <a:pPr algn="ctr" eaLnBrk="0" hangingPunct="0">
              <a:lnSpc>
                <a:spcPct val="97000"/>
              </a:lnSpc>
              <a:defRPr/>
            </a:pPr>
            <a: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  <a:t>Privatkunden Nord</a:t>
            </a:r>
          </a:p>
          <a:p>
            <a:pPr algn="ctr" eaLnBrk="0" hangingPunct="0">
              <a:lnSpc>
                <a:spcPct val="97000"/>
              </a:lnSpc>
              <a:spcBef>
                <a:spcPct val="39000"/>
              </a:spcBef>
              <a:defRPr/>
            </a:pPr>
            <a:endParaRPr lang="de-DE" sz="1100" i="1" dirty="0" smtClean="0">
              <a:solidFill>
                <a:srgbClr val="FFFFFF"/>
              </a:solidFill>
              <a:ea typeface="ヒラギノ角ゴ Pro W3" pitchFamily="1" charset="-128"/>
            </a:endParaRPr>
          </a:p>
          <a:p>
            <a:pPr algn="ctr" eaLnBrk="0" hangingPunct="0">
              <a:lnSpc>
                <a:spcPct val="97000"/>
              </a:lnSpc>
              <a:defRPr/>
            </a:pPr>
            <a:endParaRPr lang="de-DE" sz="1100" dirty="0" smtClean="0">
              <a:solidFill>
                <a:srgbClr val="FFFFFF"/>
              </a:solidFill>
              <a:ea typeface="ヒラギノ角ゴ Pro W3" pitchFamily="1" charset="-128"/>
            </a:endParaRPr>
          </a:p>
        </p:txBody>
      </p:sp>
      <p:sp>
        <p:nvSpPr>
          <p:cNvPr id="91" name="Rectangle 6123"/>
          <p:cNvSpPr>
            <a:spLocks noChangeArrowheads="1"/>
          </p:cNvSpPr>
          <p:nvPr/>
        </p:nvSpPr>
        <p:spPr bwMode="auto">
          <a:xfrm>
            <a:off x="4888434" y="4159100"/>
            <a:ext cx="1116000" cy="558094"/>
          </a:xfrm>
          <a:prstGeom prst="rect">
            <a:avLst/>
          </a:prstGeom>
          <a:solidFill>
            <a:srgbClr val="F21C0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square" lIns="72000" tIns="72000" rIns="36000" bIns="36000" anchor="t" anchorCtr="0"/>
          <a:lstStyle/>
          <a:p>
            <a:pPr algn="ctr" eaLnBrk="0" hangingPunct="0">
              <a:lnSpc>
                <a:spcPct val="97000"/>
              </a:lnSpc>
              <a:defRPr/>
            </a:pPr>
            <a: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  <a:t>Privatkunden Süd-West</a:t>
            </a:r>
          </a:p>
          <a:p>
            <a:pPr algn="ctr" eaLnBrk="0" hangingPunct="0">
              <a:lnSpc>
                <a:spcPct val="97000"/>
              </a:lnSpc>
              <a:spcBef>
                <a:spcPct val="39000"/>
              </a:spcBef>
              <a:defRPr/>
            </a:pPr>
            <a:endParaRPr lang="de-DE" sz="1100" i="1" dirty="0">
              <a:solidFill>
                <a:srgbClr val="FFFFFF"/>
              </a:solidFill>
              <a:ea typeface="ヒラギノ角ゴ Pro W3" pitchFamily="1" charset="-128"/>
            </a:endParaRPr>
          </a:p>
        </p:txBody>
      </p:sp>
      <p:cxnSp>
        <p:nvCxnSpPr>
          <p:cNvPr id="94" name="Elbow Connector 734"/>
          <p:cNvCxnSpPr>
            <a:cxnSpLocks noChangeShapeType="1"/>
          </p:cNvCxnSpPr>
          <p:nvPr/>
        </p:nvCxnSpPr>
        <p:spPr bwMode="auto">
          <a:xfrm>
            <a:off x="3490932" y="4052783"/>
            <a:ext cx="1998550" cy="99686"/>
          </a:xfrm>
          <a:prstGeom prst="bentConnector2">
            <a:avLst/>
          </a:prstGeom>
          <a:noFill/>
          <a:ln w="12700">
            <a:solidFill>
              <a:schemeClr val="accent2"/>
            </a:solidFill>
            <a:miter lim="800000"/>
            <a:headEnd/>
            <a:tailEnd type="none" w="med" len="lg"/>
          </a:ln>
        </p:spPr>
      </p:cxnSp>
      <p:cxnSp>
        <p:nvCxnSpPr>
          <p:cNvPr id="95" name="Elbow Connector 734"/>
          <p:cNvCxnSpPr>
            <a:cxnSpLocks noChangeShapeType="1"/>
          </p:cNvCxnSpPr>
          <p:nvPr/>
        </p:nvCxnSpPr>
        <p:spPr bwMode="auto">
          <a:xfrm rot="10800000" flipV="1">
            <a:off x="2690213" y="4047916"/>
            <a:ext cx="800431" cy="104553"/>
          </a:xfrm>
          <a:prstGeom prst="bentConnector2">
            <a:avLst/>
          </a:prstGeom>
          <a:noFill/>
          <a:ln w="12700">
            <a:solidFill>
              <a:schemeClr val="accent2"/>
            </a:solidFill>
            <a:miter lim="800000"/>
            <a:headEnd/>
            <a:tailEnd type="none" w="med" len="lg"/>
          </a:ln>
        </p:spPr>
      </p:cxnSp>
      <p:sp>
        <p:nvSpPr>
          <p:cNvPr id="98" name="Rectangle 626"/>
          <p:cNvSpPr>
            <a:spLocks noChangeArrowheads="1"/>
          </p:cNvSpPr>
          <p:nvPr/>
        </p:nvSpPr>
        <p:spPr bwMode="auto">
          <a:xfrm>
            <a:off x="3370237" y="3067647"/>
            <a:ext cx="1430041" cy="452716"/>
          </a:xfrm>
          <a:prstGeom prst="rect">
            <a:avLst/>
          </a:prstGeom>
          <a:solidFill>
            <a:srgbClr val="F21C0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square" lIns="72000" tIns="36000" rIns="72000" bIns="36000" anchor="ctr"/>
          <a:lstStyle/>
          <a:p>
            <a:pPr algn="l" eaLnBrk="0" fontAlgn="auto" hangingPunct="0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 b="1" dirty="0" smtClean="0">
                <a:solidFill>
                  <a:srgbClr val="FFFFFF"/>
                </a:solidFill>
                <a:ea typeface="ヒラギノ角ゴ Pro W3" pitchFamily="1" charset="-128"/>
              </a:rPr>
              <a:t>   Privatkunden</a:t>
            </a:r>
            <a:endParaRPr lang="de-DE" sz="1200" b="1" dirty="0">
              <a:solidFill>
                <a:srgbClr val="FFFFFF"/>
              </a:solidFill>
              <a:ea typeface="ヒラギノ角ゴ Pro W3" pitchFamily="1" charset="-128"/>
            </a:endParaRPr>
          </a:p>
        </p:txBody>
      </p:sp>
      <p:sp>
        <p:nvSpPr>
          <p:cNvPr id="48" name="Rectangle 2"/>
          <p:cNvSpPr>
            <a:spLocks noGrp="1" noChangeArrowheads="1"/>
          </p:cNvSpPr>
          <p:nvPr>
            <p:ph type="title"/>
          </p:nvPr>
        </p:nvSpPr>
        <p:spPr>
          <a:xfrm>
            <a:off x="608076" y="662940"/>
            <a:ext cx="7921752" cy="608202"/>
          </a:xfrm>
        </p:spPr>
        <p:txBody>
          <a:bodyPr anchor="t"/>
          <a:lstStyle/>
          <a:p>
            <a:pPr fontAlgn="base">
              <a:lnSpc>
                <a:spcPts val="3000"/>
              </a:lnSpc>
              <a:spcBef>
                <a:spcPts val="0"/>
              </a:spcBef>
            </a:pPr>
            <a:r>
              <a:rPr lang="de-DE" dirty="0" smtClean="0">
                <a:latin typeface="Arial"/>
                <a:sym typeface="Arial"/>
              </a:rPr>
              <a:t> Strukturen Front Offices</a:t>
            </a:r>
          </a:p>
        </p:txBody>
      </p:sp>
      <p:cxnSp>
        <p:nvCxnSpPr>
          <p:cNvPr id="23" name="Gerade Verbindung 22"/>
          <p:cNvCxnSpPr>
            <a:stCxn id="98" idx="2"/>
          </p:cNvCxnSpPr>
          <p:nvPr/>
        </p:nvCxnSpPr>
        <p:spPr>
          <a:xfrm flipH="1">
            <a:off x="4085257" y="3520363"/>
            <a:ext cx="1" cy="199756"/>
          </a:xfrm>
          <a:prstGeom prst="line">
            <a:avLst/>
          </a:prstGeom>
          <a:ln w="19050">
            <a:solidFill>
              <a:srgbClr val="F21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626"/>
          <p:cNvSpPr>
            <a:spLocks noChangeArrowheads="1"/>
          </p:cNvSpPr>
          <p:nvPr/>
        </p:nvSpPr>
        <p:spPr bwMode="auto">
          <a:xfrm>
            <a:off x="3541076" y="3629324"/>
            <a:ext cx="1137118" cy="290867"/>
          </a:xfrm>
          <a:prstGeom prst="rect">
            <a:avLst/>
          </a:prstGeom>
          <a:solidFill>
            <a:srgbClr val="F21C0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square" lIns="72000" tIns="36000" rIns="72000" bIns="36000" anchor="ctr"/>
          <a:lstStyle/>
          <a:p>
            <a:pPr algn="ctr" eaLnBrk="0" fontAlgn="auto" hangingPunct="0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 b="1" dirty="0" smtClean="0">
                <a:solidFill>
                  <a:srgbClr val="FFFFFF"/>
                </a:solidFill>
                <a:ea typeface="ヒラギノ角ゴ Pro W3" pitchFamily="1" charset="-128"/>
              </a:rPr>
              <a:t>Neukunden</a:t>
            </a:r>
            <a:endParaRPr lang="de-DE" sz="1200" b="1" dirty="0">
              <a:solidFill>
                <a:srgbClr val="FFFFFF"/>
              </a:solidFill>
              <a:ea typeface="ヒラギノ角ゴ Pro W3" pitchFamily="1" charset="-128"/>
            </a:endParaRPr>
          </a:p>
        </p:txBody>
      </p:sp>
      <p:cxnSp>
        <p:nvCxnSpPr>
          <p:cNvPr id="44" name="Gerade Verbindung 43"/>
          <p:cNvCxnSpPr/>
          <p:nvPr/>
        </p:nvCxnSpPr>
        <p:spPr>
          <a:xfrm flipH="1">
            <a:off x="4085257" y="3902871"/>
            <a:ext cx="2" cy="145045"/>
          </a:xfrm>
          <a:prstGeom prst="line">
            <a:avLst/>
          </a:prstGeom>
          <a:ln w="19050">
            <a:solidFill>
              <a:srgbClr val="F21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hteck 24"/>
          <p:cNvSpPr/>
          <p:nvPr/>
        </p:nvSpPr>
        <p:spPr>
          <a:xfrm>
            <a:off x="702326" y="5025192"/>
            <a:ext cx="6807200" cy="14589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 smtClean="0">
              <a:solidFill>
                <a:srgbClr val="000000"/>
              </a:solidFill>
            </a:endParaRPr>
          </a:p>
        </p:txBody>
      </p:sp>
      <p:sp>
        <p:nvSpPr>
          <p:cNvPr id="26" name="Rectangle 626"/>
          <p:cNvSpPr>
            <a:spLocks noChangeArrowheads="1"/>
          </p:cNvSpPr>
          <p:nvPr/>
        </p:nvSpPr>
        <p:spPr bwMode="auto">
          <a:xfrm>
            <a:off x="3451765" y="5207000"/>
            <a:ext cx="1430041" cy="452716"/>
          </a:xfrm>
          <a:prstGeom prst="rect">
            <a:avLst/>
          </a:prstGeom>
          <a:solidFill>
            <a:srgbClr val="F21C0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square" lIns="72000" tIns="36000" rIns="72000" bIns="36000" anchor="ctr"/>
          <a:lstStyle/>
          <a:p>
            <a:pPr algn="ctr" eaLnBrk="0" fontAlgn="auto" hangingPunct="0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 b="1" dirty="0" smtClean="0">
                <a:solidFill>
                  <a:srgbClr val="FFFFFF"/>
                </a:solidFill>
                <a:ea typeface="ヒラギノ角ゴ Pro W3" pitchFamily="1" charset="-128"/>
              </a:rPr>
              <a:t>Kundenservice</a:t>
            </a:r>
            <a:endParaRPr lang="de-DE" sz="1200" b="1" dirty="0">
              <a:solidFill>
                <a:srgbClr val="FFFFFF"/>
              </a:solidFill>
              <a:ea typeface="ヒラギノ角ゴ Pro W3" pitchFamily="1" charset="-128"/>
            </a:endParaRPr>
          </a:p>
        </p:txBody>
      </p:sp>
      <p:sp>
        <p:nvSpPr>
          <p:cNvPr id="27" name="Rectangle 626"/>
          <p:cNvSpPr>
            <a:spLocks noChangeArrowheads="1"/>
          </p:cNvSpPr>
          <p:nvPr/>
        </p:nvSpPr>
        <p:spPr bwMode="auto">
          <a:xfrm>
            <a:off x="2690212" y="5918200"/>
            <a:ext cx="1116000" cy="443200"/>
          </a:xfrm>
          <a:prstGeom prst="rect">
            <a:avLst/>
          </a:prstGeom>
          <a:solidFill>
            <a:srgbClr val="F21C0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square" lIns="72000" tIns="72000" rIns="36000" bIns="36000" anchor="t" anchorCtr="0"/>
          <a:lstStyle/>
          <a:p>
            <a:pPr algn="ctr" eaLnBrk="0" fontAlgn="auto" hangingPunct="0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b="1" dirty="0" smtClean="0">
                <a:solidFill>
                  <a:srgbClr val="FFFFFF"/>
                </a:solidFill>
                <a:ea typeface="ヒラギノ角ゴ Pro W3" pitchFamily="1" charset="-128"/>
              </a:rPr>
              <a:t>Kunden-management</a:t>
            </a:r>
          </a:p>
          <a:p>
            <a:pPr algn="ctr" fontAlgn="auto">
              <a:lnSpc>
                <a:spcPct val="85000"/>
              </a:lnSpc>
              <a:spcBef>
                <a:spcPct val="39000"/>
              </a:spcBef>
              <a:spcAft>
                <a:spcPts val="0"/>
              </a:spcAft>
              <a:defRPr/>
            </a:pPr>
            <a:endParaRPr lang="de-DE" sz="1000" i="1" dirty="0">
              <a:solidFill>
                <a:schemeClr val="bg1"/>
              </a:solidFill>
            </a:endParaRPr>
          </a:p>
        </p:txBody>
      </p:sp>
      <p:sp>
        <p:nvSpPr>
          <p:cNvPr id="28" name="Rectangle 626"/>
          <p:cNvSpPr>
            <a:spLocks noChangeArrowheads="1"/>
          </p:cNvSpPr>
          <p:nvPr/>
        </p:nvSpPr>
        <p:spPr bwMode="auto">
          <a:xfrm>
            <a:off x="4543745" y="5918200"/>
            <a:ext cx="1116000" cy="443200"/>
          </a:xfrm>
          <a:prstGeom prst="rect">
            <a:avLst/>
          </a:prstGeom>
          <a:solidFill>
            <a:srgbClr val="F21C0A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vert="horz" wrap="square" lIns="72000" tIns="72000" rIns="36000" bIns="36000" anchor="ctr" anchorCtr="0"/>
          <a:lstStyle/>
          <a:p>
            <a:pPr algn="ctr" eaLnBrk="0" fontAlgn="auto" hangingPunct="0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de-DE" sz="1100" b="1" dirty="0" smtClean="0">
              <a:solidFill>
                <a:srgbClr val="FFFFFF"/>
              </a:solidFill>
              <a:ea typeface="ヒラギノ角ゴ Pro W3" pitchFamily="1" charset="-128"/>
            </a:endParaRPr>
          </a:p>
          <a:p>
            <a:pPr algn="ctr" eaLnBrk="0" fontAlgn="auto" hangingPunct="0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b="1" dirty="0" err="1" smtClean="0">
                <a:solidFill>
                  <a:srgbClr val="FFFFFF"/>
                </a:solidFill>
                <a:ea typeface="ヒラギノ角ゴ Pro W3" pitchFamily="1" charset="-128"/>
              </a:rPr>
              <a:t>Backoffice</a:t>
            </a:r>
            <a:endParaRPr lang="de-DE" sz="1100" b="1" dirty="0" smtClean="0">
              <a:solidFill>
                <a:srgbClr val="FFFFFF"/>
              </a:solidFill>
              <a:ea typeface="ヒラギノ角ゴ Pro W3" pitchFamily="1" charset="-128"/>
            </a:endParaRPr>
          </a:p>
          <a:p>
            <a:pPr algn="ctr" fontAlgn="auto">
              <a:lnSpc>
                <a:spcPct val="85000"/>
              </a:lnSpc>
              <a:spcBef>
                <a:spcPct val="39000"/>
              </a:spcBef>
              <a:spcAft>
                <a:spcPts val="0"/>
              </a:spcAft>
              <a:defRPr/>
            </a:pPr>
            <a:endParaRPr lang="de-DE" sz="1000" i="1" dirty="0">
              <a:solidFill>
                <a:schemeClr val="bg1"/>
              </a:solidFill>
            </a:endParaRPr>
          </a:p>
        </p:txBody>
      </p:sp>
      <p:cxnSp>
        <p:nvCxnSpPr>
          <p:cNvPr id="15" name="Gewinkelte Verbindung 14"/>
          <p:cNvCxnSpPr>
            <a:stCxn id="27" idx="0"/>
          </p:cNvCxnSpPr>
          <p:nvPr/>
        </p:nvCxnSpPr>
        <p:spPr>
          <a:xfrm rot="5400000" flipH="1" flipV="1">
            <a:off x="4115914" y="4932368"/>
            <a:ext cx="118130" cy="1853535"/>
          </a:xfrm>
          <a:prstGeom prst="bentConnector2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Gewinkelte Verbindung 33"/>
          <p:cNvCxnSpPr>
            <a:stCxn id="28" idx="0"/>
          </p:cNvCxnSpPr>
          <p:nvPr/>
        </p:nvCxnSpPr>
        <p:spPr>
          <a:xfrm rot="16200000" flipV="1">
            <a:off x="4380037" y="5196492"/>
            <a:ext cx="118130" cy="1325286"/>
          </a:xfrm>
          <a:prstGeom prst="bentConnector2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9" name="Gerade Verbindung 58"/>
          <p:cNvCxnSpPr/>
          <p:nvPr/>
        </p:nvCxnSpPr>
        <p:spPr>
          <a:xfrm flipH="1">
            <a:off x="4166783" y="5682158"/>
            <a:ext cx="2" cy="145045"/>
          </a:xfrm>
          <a:prstGeom prst="line">
            <a:avLst/>
          </a:prstGeom>
          <a:ln w="19050">
            <a:solidFill>
              <a:srgbClr val="F21C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08076" y="662940"/>
            <a:ext cx="8281924" cy="608202"/>
          </a:xfrm>
          <a:noFill/>
        </p:spPr>
        <p:txBody>
          <a:bodyPr vert="horz" lIns="0" tIns="0" rIns="0" bIns="0" rtlCol="0" anchor="t" anchorCtr="0">
            <a:noAutofit/>
          </a:bodyPr>
          <a:lstStyle/>
          <a:p>
            <a:pPr fontAlgn="base">
              <a:lnSpc>
                <a:spcPts val="3000"/>
              </a:lnSpc>
              <a:spcBef>
                <a:spcPts val="0"/>
              </a:spcBef>
              <a:tabLst>
                <a:tab pos="3406775" algn="l"/>
              </a:tabLst>
            </a:pPr>
            <a:r>
              <a:rPr lang="de-DE" dirty="0" smtClean="0">
                <a:latin typeface="Arial"/>
                <a:sym typeface="Arial"/>
              </a:rPr>
              <a:t> E.ON </a:t>
            </a:r>
            <a:r>
              <a:rPr lang="de-DE" dirty="0">
                <a:latin typeface="Arial"/>
                <a:sym typeface="Arial"/>
              </a:rPr>
              <a:t>Energie Deutschland</a:t>
            </a:r>
            <a:br>
              <a:rPr lang="de-DE" dirty="0">
                <a:latin typeface="Arial"/>
                <a:sym typeface="Arial"/>
              </a:rPr>
            </a:b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„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Let's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de-DE" dirty="0" smtClean="0">
                <a:latin typeface="Arial"/>
                <a:sym typeface="Arial"/>
              </a:rPr>
              <a:t>create a better tomorrow!“ </a:t>
            </a:r>
            <a:r>
              <a:rPr lang="de-DE" dirty="0">
                <a:solidFill>
                  <a:srgbClr val="00B050"/>
                </a:solidFill>
                <a:latin typeface="Arial"/>
                <a:sym typeface="Arial"/>
              </a:rPr>
              <a:t/>
            </a:r>
            <a:br>
              <a:rPr lang="de-DE" dirty="0">
                <a:solidFill>
                  <a:srgbClr val="00B050"/>
                </a:solidFill>
                <a:latin typeface="Arial"/>
                <a:sym typeface="Arial"/>
              </a:rPr>
            </a:br>
            <a:r>
              <a:rPr lang="de-DE" dirty="0">
                <a:latin typeface="Arial"/>
                <a:sym typeface="Arial"/>
              </a:rPr>
              <a:t/>
            </a:r>
            <a:br>
              <a:rPr lang="de-DE" dirty="0">
                <a:latin typeface="Arial"/>
                <a:sym typeface="Arial"/>
              </a:rPr>
            </a:br>
            <a:endParaRPr lang="de-DE" dirty="0">
              <a:latin typeface="Arial"/>
              <a:sym typeface="Arial"/>
            </a:endParaRP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1200" y="3441700"/>
            <a:ext cx="8240712" cy="2374900"/>
          </a:xfrm>
          <a:noFill/>
        </p:spPr>
        <p:txBody>
          <a:bodyPr/>
          <a:lstStyle/>
          <a:p>
            <a:pPr marL="203200" indent="-203200" defTabSz="771525">
              <a:lnSpc>
                <a:spcPct val="100000"/>
              </a:lnSpc>
              <a:spcBef>
                <a:spcPct val="50000"/>
              </a:spcBef>
              <a:buClr>
                <a:srgbClr val="F21C0A"/>
              </a:buClr>
              <a:buFont typeface="Wingdings" pitchFamily="2" charset="2"/>
              <a:buChar char=""/>
              <a:tabLst>
                <a:tab pos="266700" algn="l"/>
              </a:tabLst>
            </a:pPr>
            <a:r>
              <a:rPr lang="de-DE" sz="1600" dirty="0" smtClean="0"/>
              <a:t>Der Energiepartner für Strom, Erdgas und Dienstleistungen im gesamten Bundesgebiet</a:t>
            </a:r>
          </a:p>
          <a:p>
            <a:pPr marL="203200" indent="-203200" defTabSz="771525">
              <a:lnSpc>
                <a:spcPct val="100000"/>
              </a:lnSpc>
              <a:spcBef>
                <a:spcPct val="50000"/>
              </a:spcBef>
              <a:buClr>
                <a:srgbClr val="F21C0A"/>
              </a:buClr>
              <a:buFont typeface="Wingdings" pitchFamily="2" charset="2"/>
              <a:buChar char=""/>
              <a:tabLst>
                <a:tab pos="266700" algn="l"/>
              </a:tabLst>
            </a:pPr>
            <a:r>
              <a:rPr lang="de-DE" sz="1600" dirty="0"/>
              <a:t>Breites Leistungsspektrum für </a:t>
            </a:r>
            <a:r>
              <a:rPr lang="de-DE" sz="1600" dirty="0" smtClean="0"/>
              <a:t>Privat- und Geschäftskunden </a:t>
            </a:r>
            <a:endParaRPr lang="de-DE" sz="1600" dirty="0"/>
          </a:p>
          <a:p>
            <a:pPr marL="203200" indent="-203200" defTabSz="771525">
              <a:lnSpc>
                <a:spcPct val="100000"/>
              </a:lnSpc>
              <a:spcBef>
                <a:spcPct val="50000"/>
              </a:spcBef>
              <a:buClr>
                <a:srgbClr val="F21C0A"/>
              </a:buClr>
              <a:buFont typeface="Wingdings" pitchFamily="2" charset="2"/>
              <a:buChar char=""/>
              <a:tabLst>
                <a:tab pos="266700" algn="l"/>
              </a:tabLst>
            </a:pPr>
            <a:r>
              <a:rPr lang="de-DE" sz="1600" dirty="0" smtClean="0"/>
              <a:t>Innovationen und dezentrale Lösungen als Beitrag zur Energiewende</a:t>
            </a:r>
          </a:p>
          <a:p>
            <a:pPr marL="203200" indent="-203200" defTabSz="771525">
              <a:lnSpc>
                <a:spcPct val="100000"/>
              </a:lnSpc>
              <a:spcBef>
                <a:spcPct val="50000"/>
              </a:spcBef>
              <a:buClr>
                <a:srgbClr val="F21C0A"/>
              </a:buClr>
              <a:buFont typeface="Wingdings" pitchFamily="2" charset="2"/>
              <a:buChar char=""/>
              <a:tabLst>
                <a:tab pos="266700" algn="l"/>
              </a:tabLst>
            </a:pPr>
            <a:r>
              <a:rPr lang="de-DE" sz="1600" dirty="0" smtClean="0"/>
              <a:t>Mehr als sechs Millionen Kunden in Deutschland</a:t>
            </a:r>
          </a:p>
          <a:p>
            <a:pPr marL="203200" indent="-203200" defTabSz="771525">
              <a:lnSpc>
                <a:spcPct val="100000"/>
              </a:lnSpc>
              <a:spcBef>
                <a:spcPct val="50000"/>
              </a:spcBef>
              <a:buClr>
                <a:srgbClr val="F21C0A"/>
              </a:buClr>
              <a:buFont typeface="Wingdings" pitchFamily="2" charset="2"/>
              <a:buChar char=""/>
              <a:tabLst>
                <a:tab pos="266700" algn="l"/>
              </a:tabLst>
            </a:pPr>
            <a:r>
              <a:rPr lang="de-DE" sz="1600" dirty="0" smtClean="0"/>
              <a:t>Präsenz an 31 Standorten </a:t>
            </a:r>
          </a:p>
          <a:p>
            <a:pPr marL="203200" indent="-203200" defTabSz="771525">
              <a:lnSpc>
                <a:spcPct val="100000"/>
              </a:lnSpc>
              <a:spcBef>
                <a:spcPct val="50000"/>
              </a:spcBef>
              <a:buClr>
                <a:srgbClr val="F21C0A"/>
              </a:buClr>
              <a:buFont typeface="Wingdings" pitchFamily="2" charset="2"/>
              <a:buChar char=""/>
              <a:tabLst>
                <a:tab pos="266700" algn="l"/>
              </a:tabLst>
            </a:pPr>
            <a:r>
              <a:rPr lang="de-DE" sz="1600" dirty="0" smtClean="0"/>
              <a:t>Unser Versprechen: Faire Preise, verlässlicher Service, intelligente Lösungen</a:t>
            </a:r>
          </a:p>
          <a:p>
            <a:pPr marL="203200" indent="-203200" defTabSz="771525">
              <a:lnSpc>
                <a:spcPct val="100000"/>
              </a:lnSpc>
              <a:spcBef>
                <a:spcPct val="50000"/>
              </a:spcBef>
              <a:buClr>
                <a:srgbClr val="F21C0A"/>
              </a:buClr>
              <a:buFont typeface="Wingdings" pitchFamily="2" charset="2"/>
              <a:buChar char=""/>
              <a:tabLst>
                <a:tab pos="266700" algn="l"/>
              </a:tabLst>
            </a:pPr>
            <a:r>
              <a:rPr lang="de-DE" sz="1600" dirty="0" smtClean="0"/>
              <a:t>Innovationen, smarte und dezentrale Lösungen zum Vorteil der Kunden </a:t>
            </a:r>
          </a:p>
          <a:p>
            <a:pPr marL="203200" indent="-203200" defTabSz="771525">
              <a:lnSpc>
                <a:spcPct val="100000"/>
              </a:lnSpc>
              <a:spcBef>
                <a:spcPct val="50000"/>
              </a:spcBef>
              <a:buClr>
                <a:srgbClr val="F21C0A"/>
              </a:buClr>
              <a:buFont typeface="Wingdings" pitchFamily="2" charset="2"/>
              <a:buChar char=""/>
              <a:tabLst>
                <a:tab pos="266700" algn="l"/>
              </a:tabLst>
            </a:pPr>
            <a:endParaRPr lang="de-DE" sz="1600" dirty="0" smtClean="0"/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gray">
          <a:xfrm>
            <a:off x="658813" y="2643188"/>
            <a:ext cx="7654925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>
              <a:lnSpc>
                <a:spcPts val="3400"/>
              </a:lnSpc>
            </a:pPr>
            <a:endParaRPr lang="en-US" sz="260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8</a:t>
            </a:fld>
            <a:endParaRPr lang="de-DE"/>
          </a:p>
        </p:txBody>
      </p:sp>
      <p:pic>
        <p:nvPicPr>
          <p:cNvPr id="173059" name="Picture 3" descr="G:\TEAM\V\VK\GRP\Kommunikation extern\90 Foto-Datenbank\allg. Pressefotos\Windenergie\Power_to_Gas_Falkenhagen_Rotor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0" y="1591069"/>
            <a:ext cx="2119393" cy="132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063" name="Picture 7" descr="G:\TEAM\V\VK\GRP\Kommunikation extern\90 Foto-Datenbank\allg. Pressefotos\SmartHome\Bilder_Fotoshooting_2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3573"/>
            <a:ext cx="1991953" cy="132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065" y="1599778"/>
            <a:ext cx="1972178" cy="1329885"/>
          </a:xfrm>
          <a:prstGeom prst="rect">
            <a:avLst/>
          </a:prstGeom>
        </p:spPr>
      </p:pic>
      <p:pic>
        <p:nvPicPr>
          <p:cNvPr id="173058" name="Picture 2" descr="G:\TEAM\V\VK\GRP\Kommunikation extern\90 Foto-Datenbank\allg. Pressefotos\Solarenergie\NEU_EON_Solar-Pach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692" y="1602281"/>
            <a:ext cx="1838405" cy="132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536"/>
          <a:stretch/>
        </p:blipFill>
        <p:spPr>
          <a:xfrm>
            <a:off x="3593047" y="1596536"/>
            <a:ext cx="1857562" cy="1333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98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8076" y="662940"/>
            <a:ext cx="7921752" cy="608202"/>
          </a:xfrm>
        </p:spPr>
        <p:txBody>
          <a:bodyPr anchor="t"/>
          <a:lstStyle/>
          <a:p>
            <a:pPr lvl="0" fontAlgn="base">
              <a:lnSpc>
                <a:spcPts val="3000"/>
              </a:lnSpc>
              <a:spcBef>
                <a:spcPts val="0"/>
              </a:spcBef>
            </a:pPr>
            <a:r>
              <a:rPr lang="de-DE" dirty="0" smtClean="0">
                <a:latin typeface="Arial"/>
                <a:sym typeface="Arial"/>
              </a:rPr>
              <a:t> Geschäftskundenvertrieb</a:t>
            </a:r>
            <a:r>
              <a:rPr lang="sk-SK" dirty="0">
                <a:latin typeface="Arial"/>
                <a:sym typeface="Arial"/>
              </a:rPr>
              <a:t/>
            </a:r>
            <a:br>
              <a:rPr lang="sk-SK" dirty="0">
                <a:latin typeface="Arial"/>
                <a:sym typeface="Arial"/>
              </a:rPr>
            </a:br>
            <a:endParaRPr lang="de-DE" dirty="0">
              <a:latin typeface="Arial"/>
              <a:sym typeface="Arial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4485527" y="3182382"/>
            <a:ext cx="4724400" cy="2540000"/>
          </a:xfrm>
        </p:spPr>
        <p:txBody>
          <a:bodyPr/>
          <a:lstStyle/>
          <a:p>
            <a:pPr marL="273050" lvl="1" indent="-273050">
              <a:lnSpc>
                <a:spcPct val="100000"/>
              </a:lnSpc>
              <a:spcAft>
                <a:spcPts val="1200"/>
              </a:spcAft>
              <a:buSzPct val="100000"/>
            </a:pPr>
            <a:r>
              <a:rPr lang="de-DE" sz="1600" dirty="0" smtClean="0"/>
              <a:t>Strom- und Erdgasvertrieb für Gewerbe, </a:t>
            </a:r>
            <a:br>
              <a:rPr lang="de-DE" sz="1600" dirty="0" smtClean="0"/>
            </a:br>
            <a:r>
              <a:rPr lang="de-DE" sz="1600" dirty="0" smtClean="0"/>
              <a:t>mittelständische Unternehmen und Kommunen </a:t>
            </a:r>
          </a:p>
          <a:p>
            <a:pPr marL="273050" lvl="1" indent="-273050">
              <a:lnSpc>
                <a:spcPct val="100000"/>
              </a:lnSpc>
              <a:spcAft>
                <a:spcPts val="1200"/>
              </a:spcAft>
              <a:buSzPct val="100000"/>
            </a:pPr>
            <a:r>
              <a:rPr lang="de-DE" sz="1600" dirty="0" smtClean="0"/>
              <a:t>Attraktive Produkte, Services und Innovationen bedarfsgerecht für Geschäftskunden</a:t>
            </a:r>
          </a:p>
          <a:p>
            <a:pPr marL="273050" lvl="1" indent="-273050">
              <a:lnSpc>
                <a:spcPct val="100000"/>
              </a:lnSpc>
              <a:spcAft>
                <a:spcPts val="1200"/>
              </a:spcAft>
              <a:buSzPct val="100000"/>
            </a:pPr>
            <a:r>
              <a:rPr lang="de-DE" sz="1600" dirty="0"/>
              <a:t>I</a:t>
            </a:r>
            <a:r>
              <a:rPr lang="de-DE" sz="1600" dirty="0" smtClean="0"/>
              <a:t>ndividuelle Betreuung durch spezialisierte Geschäftskunden-Betreuungsteams </a:t>
            </a:r>
          </a:p>
          <a:p>
            <a:pPr marL="273050" lvl="1" indent="-273050">
              <a:lnSpc>
                <a:spcPct val="100000"/>
              </a:lnSpc>
              <a:spcAft>
                <a:spcPts val="1200"/>
              </a:spcAft>
              <a:buSzPct val="100000"/>
            </a:pPr>
            <a:r>
              <a:rPr lang="de-DE" sz="1600" dirty="0" smtClean="0"/>
              <a:t>Partnerschaftlicher Dialog </a:t>
            </a:r>
          </a:p>
        </p:txBody>
      </p:sp>
      <p:grpSp>
        <p:nvGrpSpPr>
          <p:cNvPr id="42" name="Gruppieren 26"/>
          <p:cNvGrpSpPr>
            <a:grpSpLocks/>
          </p:cNvGrpSpPr>
          <p:nvPr/>
        </p:nvGrpSpPr>
        <p:grpSpPr bwMode="auto">
          <a:xfrm>
            <a:off x="660400" y="1651000"/>
            <a:ext cx="3606800" cy="4368800"/>
            <a:chOff x="2697479" y="1331975"/>
            <a:chExt cx="3536417" cy="4779229"/>
          </a:xfrm>
          <a:solidFill>
            <a:schemeClr val="bg1">
              <a:lumMod val="95000"/>
            </a:schemeClr>
          </a:solidFill>
        </p:grpSpPr>
        <p:sp>
          <p:nvSpPr>
            <p:cNvPr id="43" name="Freeform 5"/>
            <p:cNvSpPr>
              <a:spLocks/>
            </p:cNvSpPr>
            <p:nvPr/>
          </p:nvSpPr>
          <p:spPr bwMode="gray">
            <a:xfrm>
              <a:off x="2996181" y="2044948"/>
              <a:ext cx="1820659" cy="1603744"/>
            </a:xfrm>
            <a:custGeom>
              <a:avLst/>
              <a:gdLst>
                <a:gd name="T0" fmla="*/ 1601966 w 1024"/>
                <a:gd name="T1" fmla="*/ 805428 h 902"/>
                <a:gd name="T2" fmla="*/ 1635748 w 1024"/>
                <a:gd name="T3" fmla="*/ 908551 h 902"/>
                <a:gd name="T4" fmla="*/ 1475729 w 1024"/>
                <a:gd name="T5" fmla="*/ 1132578 h 902"/>
                <a:gd name="T6" fmla="*/ 1488175 w 1024"/>
                <a:gd name="T7" fmla="*/ 1246369 h 902"/>
                <a:gd name="T8" fmla="*/ 1536181 w 1024"/>
                <a:gd name="T9" fmla="*/ 1354826 h 902"/>
                <a:gd name="T10" fmla="*/ 1417056 w 1024"/>
                <a:gd name="T11" fmla="*/ 1406388 h 902"/>
                <a:gd name="T12" fmla="*/ 1200141 w 1024"/>
                <a:gd name="T13" fmla="*/ 1518401 h 902"/>
                <a:gd name="T14" fmla="*/ 1095240 w 1024"/>
                <a:gd name="T15" fmla="*/ 1580630 h 902"/>
                <a:gd name="T16" fmla="*/ 1129022 w 1024"/>
                <a:gd name="T17" fmla="*/ 1393942 h 902"/>
                <a:gd name="T18" fmla="*/ 1045456 w 1024"/>
                <a:gd name="T19" fmla="*/ 1255259 h 902"/>
                <a:gd name="T20" fmla="*/ 862324 w 1024"/>
                <a:gd name="T21" fmla="*/ 995673 h 902"/>
                <a:gd name="T22" fmla="*/ 883659 w 1024"/>
                <a:gd name="T23" fmla="*/ 867657 h 902"/>
                <a:gd name="T24" fmla="*/ 755644 w 1024"/>
                <a:gd name="T25" fmla="*/ 910329 h 902"/>
                <a:gd name="T26" fmla="*/ 737865 w 1024"/>
                <a:gd name="T27" fmla="*/ 839210 h 902"/>
                <a:gd name="T28" fmla="*/ 684525 w 1024"/>
                <a:gd name="T29" fmla="*/ 1063236 h 902"/>
                <a:gd name="T30" fmla="*/ 599182 w 1024"/>
                <a:gd name="T31" fmla="*/ 1084572 h 902"/>
                <a:gd name="T32" fmla="*/ 433829 w 1024"/>
                <a:gd name="T33" fmla="*/ 1114798 h 902"/>
                <a:gd name="T34" fmla="*/ 496058 w 1024"/>
                <a:gd name="T35" fmla="*/ 1065014 h 902"/>
                <a:gd name="T36" fmla="*/ 480057 w 1024"/>
                <a:gd name="T37" fmla="*/ 956557 h 902"/>
                <a:gd name="T38" fmla="*/ 339596 w 1024"/>
                <a:gd name="T39" fmla="*/ 885437 h 902"/>
                <a:gd name="T40" fmla="*/ 234694 w 1024"/>
                <a:gd name="T41" fmla="*/ 1015231 h 902"/>
                <a:gd name="T42" fmla="*/ 122681 w 1024"/>
                <a:gd name="T43" fmla="*/ 988561 h 902"/>
                <a:gd name="T44" fmla="*/ 117347 w 1024"/>
                <a:gd name="T45" fmla="*/ 888993 h 902"/>
                <a:gd name="T46" fmla="*/ 0 w 1024"/>
                <a:gd name="T47" fmla="*/ 872991 h 902"/>
                <a:gd name="T48" fmla="*/ 133349 w 1024"/>
                <a:gd name="T49" fmla="*/ 773424 h 902"/>
                <a:gd name="T50" fmla="*/ 195579 w 1024"/>
                <a:gd name="T51" fmla="*/ 366265 h 902"/>
                <a:gd name="T52" fmla="*/ 211580 w 1024"/>
                <a:gd name="T53" fmla="*/ 359153 h 902"/>
                <a:gd name="T54" fmla="*/ 112013 w 1024"/>
                <a:gd name="T55" fmla="*/ 257808 h 902"/>
                <a:gd name="T56" fmla="*/ 160019 w 1024"/>
                <a:gd name="T57" fmla="*/ 245362 h 902"/>
                <a:gd name="T58" fmla="*/ 161797 w 1024"/>
                <a:gd name="T59" fmla="*/ 220470 h 902"/>
                <a:gd name="T60" fmla="*/ 163575 w 1024"/>
                <a:gd name="T61" fmla="*/ 168909 h 902"/>
                <a:gd name="T62" fmla="*/ 464055 w 1024"/>
                <a:gd name="T63" fmla="*/ 117347 h 902"/>
                <a:gd name="T64" fmla="*/ 487169 w 1024"/>
                <a:gd name="T65" fmla="*/ 152907 h 902"/>
                <a:gd name="T66" fmla="*/ 497836 w 1024"/>
                <a:gd name="T67" fmla="*/ 243584 h 902"/>
                <a:gd name="T68" fmla="*/ 540508 w 1024"/>
                <a:gd name="T69" fmla="*/ 307592 h 902"/>
                <a:gd name="T70" fmla="*/ 588514 w 1024"/>
                <a:gd name="T71" fmla="*/ 247140 h 902"/>
                <a:gd name="T72" fmla="*/ 567178 w 1024"/>
                <a:gd name="T73" fmla="*/ 177799 h 902"/>
                <a:gd name="T74" fmla="*/ 668523 w 1024"/>
                <a:gd name="T75" fmla="*/ 224026 h 902"/>
                <a:gd name="T76" fmla="*/ 688081 w 1024"/>
                <a:gd name="T77" fmla="*/ 270254 h 902"/>
                <a:gd name="T78" fmla="*/ 723641 w 1024"/>
                <a:gd name="T79" fmla="*/ 250696 h 902"/>
                <a:gd name="T80" fmla="*/ 670301 w 1024"/>
                <a:gd name="T81" fmla="*/ 200912 h 902"/>
                <a:gd name="T82" fmla="*/ 702305 w 1024"/>
                <a:gd name="T83" fmla="*/ 7112 h 902"/>
                <a:gd name="T84" fmla="*/ 752088 w 1024"/>
                <a:gd name="T85" fmla="*/ 30226 h 902"/>
                <a:gd name="T86" fmla="*/ 949445 w 1024"/>
                <a:gd name="T87" fmla="*/ 40894 h 902"/>
                <a:gd name="T88" fmla="*/ 1171694 w 1024"/>
                <a:gd name="T89" fmla="*/ 270254 h 902"/>
                <a:gd name="T90" fmla="*/ 1237479 w 1024"/>
                <a:gd name="T91" fmla="*/ 261364 h 902"/>
                <a:gd name="T92" fmla="*/ 1285485 w 1024"/>
                <a:gd name="T93" fmla="*/ 286256 h 902"/>
                <a:gd name="T94" fmla="*/ 1324600 w 1024"/>
                <a:gd name="T95" fmla="*/ 268476 h 902"/>
                <a:gd name="T96" fmla="*/ 1363716 w 1024"/>
                <a:gd name="T97" fmla="*/ 282700 h 902"/>
                <a:gd name="T98" fmla="*/ 1424168 w 1024"/>
                <a:gd name="T99" fmla="*/ 314704 h 902"/>
                <a:gd name="T100" fmla="*/ 1452615 w 1024"/>
                <a:gd name="T101" fmla="*/ 305814 h 902"/>
                <a:gd name="T102" fmla="*/ 1580630 w 1024"/>
                <a:gd name="T103" fmla="*/ 307592 h 902"/>
                <a:gd name="T104" fmla="*/ 1639304 w 1024"/>
                <a:gd name="T105" fmla="*/ 428495 h 902"/>
                <a:gd name="T106" fmla="*/ 1820659 w 1024"/>
                <a:gd name="T107" fmla="*/ 492502 h 902"/>
                <a:gd name="T108" fmla="*/ 1603744 w 1024"/>
                <a:gd name="T109" fmla="*/ 568956 h 902"/>
                <a:gd name="T110" fmla="*/ 1518401 w 1024"/>
                <a:gd name="T111" fmla="*/ 650743 h 90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24"/>
                <a:gd name="T169" fmla="*/ 0 h 902"/>
                <a:gd name="T170" fmla="*/ 1024 w 1024"/>
                <a:gd name="T171" fmla="*/ 902 h 90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24" h="902">
                  <a:moveTo>
                    <a:pt x="854" y="366"/>
                  </a:moveTo>
                  <a:lnTo>
                    <a:pt x="901" y="453"/>
                  </a:lnTo>
                  <a:lnTo>
                    <a:pt x="899" y="484"/>
                  </a:lnTo>
                  <a:lnTo>
                    <a:pt x="920" y="511"/>
                  </a:lnTo>
                  <a:lnTo>
                    <a:pt x="924" y="596"/>
                  </a:lnTo>
                  <a:lnTo>
                    <a:pt x="830" y="637"/>
                  </a:lnTo>
                  <a:lnTo>
                    <a:pt x="848" y="685"/>
                  </a:lnTo>
                  <a:lnTo>
                    <a:pt x="837" y="701"/>
                  </a:lnTo>
                  <a:lnTo>
                    <a:pt x="840" y="725"/>
                  </a:lnTo>
                  <a:lnTo>
                    <a:pt x="864" y="762"/>
                  </a:lnTo>
                  <a:lnTo>
                    <a:pt x="837" y="796"/>
                  </a:lnTo>
                  <a:lnTo>
                    <a:pt x="797" y="791"/>
                  </a:lnTo>
                  <a:lnTo>
                    <a:pt x="702" y="871"/>
                  </a:lnTo>
                  <a:lnTo>
                    <a:pt x="675" y="854"/>
                  </a:lnTo>
                  <a:lnTo>
                    <a:pt x="647" y="902"/>
                  </a:lnTo>
                  <a:lnTo>
                    <a:pt x="616" y="889"/>
                  </a:lnTo>
                  <a:lnTo>
                    <a:pt x="643" y="810"/>
                  </a:lnTo>
                  <a:lnTo>
                    <a:pt x="635" y="784"/>
                  </a:lnTo>
                  <a:lnTo>
                    <a:pt x="585" y="785"/>
                  </a:lnTo>
                  <a:lnTo>
                    <a:pt x="588" y="706"/>
                  </a:lnTo>
                  <a:lnTo>
                    <a:pt x="567" y="705"/>
                  </a:lnTo>
                  <a:lnTo>
                    <a:pt x="485" y="560"/>
                  </a:lnTo>
                  <a:lnTo>
                    <a:pt x="517" y="513"/>
                  </a:lnTo>
                  <a:lnTo>
                    <a:pt x="497" y="488"/>
                  </a:lnTo>
                  <a:lnTo>
                    <a:pt x="483" y="513"/>
                  </a:lnTo>
                  <a:lnTo>
                    <a:pt x="425" y="512"/>
                  </a:lnTo>
                  <a:lnTo>
                    <a:pt x="425" y="481"/>
                  </a:lnTo>
                  <a:lnTo>
                    <a:pt x="415" y="472"/>
                  </a:lnTo>
                  <a:lnTo>
                    <a:pt x="337" y="502"/>
                  </a:lnTo>
                  <a:lnTo>
                    <a:pt x="385" y="598"/>
                  </a:lnTo>
                  <a:lnTo>
                    <a:pt x="365" y="617"/>
                  </a:lnTo>
                  <a:lnTo>
                    <a:pt x="337" y="610"/>
                  </a:lnTo>
                  <a:lnTo>
                    <a:pt x="280" y="650"/>
                  </a:lnTo>
                  <a:lnTo>
                    <a:pt x="244" y="627"/>
                  </a:lnTo>
                  <a:lnTo>
                    <a:pt x="275" y="614"/>
                  </a:lnTo>
                  <a:lnTo>
                    <a:pt x="279" y="599"/>
                  </a:lnTo>
                  <a:lnTo>
                    <a:pt x="256" y="592"/>
                  </a:lnTo>
                  <a:lnTo>
                    <a:pt x="270" y="538"/>
                  </a:lnTo>
                  <a:lnTo>
                    <a:pt x="214" y="500"/>
                  </a:lnTo>
                  <a:lnTo>
                    <a:pt x="191" y="498"/>
                  </a:lnTo>
                  <a:lnTo>
                    <a:pt x="184" y="534"/>
                  </a:lnTo>
                  <a:lnTo>
                    <a:pt x="132" y="571"/>
                  </a:lnTo>
                  <a:lnTo>
                    <a:pt x="83" y="576"/>
                  </a:lnTo>
                  <a:lnTo>
                    <a:pt x="69" y="556"/>
                  </a:lnTo>
                  <a:lnTo>
                    <a:pt x="88" y="533"/>
                  </a:lnTo>
                  <a:lnTo>
                    <a:pt x="66" y="500"/>
                  </a:lnTo>
                  <a:lnTo>
                    <a:pt x="55" y="509"/>
                  </a:lnTo>
                  <a:lnTo>
                    <a:pt x="0" y="491"/>
                  </a:lnTo>
                  <a:lnTo>
                    <a:pt x="14" y="438"/>
                  </a:lnTo>
                  <a:lnTo>
                    <a:pt x="75" y="435"/>
                  </a:lnTo>
                  <a:lnTo>
                    <a:pt x="83" y="367"/>
                  </a:lnTo>
                  <a:lnTo>
                    <a:pt x="110" y="206"/>
                  </a:lnTo>
                  <a:lnTo>
                    <a:pt x="136" y="213"/>
                  </a:lnTo>
                  <a:lnTo>
                    <a:pt x="119" y="202"/>
                  </a:lnTo>
                  <a:lnTo>
                    <a:pt x="64" y="195"/>
                  </a:lnTo>
                  <a:lnTo>
                    <a:pt x="63" y="145"/>
                  </a:lnTo>
                  <a:lnTo>
                    <a:pt x="72" y="133"/>
                  </a:lnTo>
                  <a:lnTo>
                    <a:pt x="90" y="138"/>
                  </a:lnTo>
                  <a:lnTo>
                    <a:pt x="94" y="130"/>
                  </a:lnTo>
                  <a:lnTo>
                    <a:pt x="91" y="124"/>
                  </a:lnTo>
                  <a:lnTo>
                    <a:pt x="77" y="115"/>
                  </a:lnTo>
                  <a:lnTo>
                    <a:pt x="92" y="95"/>
                  </a:lnTo>
                  <a:lnTo>
                    <a:pt x="118" y="80"/>
                  </a:lnTo>
                  <a:lnTo>
                    <a:pt x="261" y="66"/>
                  </a:lnTo>
                  <a:lnTo>
                    <a:pt x="275" y="75"/>
                  </a:lnTo>
                  <a:lnTo>
                    <a:pt x="274" y="86"/>
                  </a:lnTo>
                  <a:lnTo>
                    <a:pt x="299" y="130"/>
                  </a:lnTo>
                  <a:lnTo>
                    <a:pt x="280" y="137"/>
                  </a:lnTo>
                  <a:lnTo>
                    <a:pt x="280" y="148"/>
                  </a:lnTo>
                  <a:lnTo>
                    <a:pt x="304" y="173"/>
                  </a:lnTo>
                  <a:lnTo>
                    <a:pt x="321" y="175"/>
                  </a:lnTo>
                  <a:lnTo>
                    <a:pt x="331" y="139"/>
                  </a:lnTo>
                  <a:lnTo>
                    <a:pt x="310" y="131"/>
                  </a:lnTo>
                  <a:lnTo>
                    <a:pt x="319" y="100"/>
                  </a:lnTo>
                  <a:lnTo>
                    <a:pt x="328" y="97"/>
                  </a:lnTo>
                  <a:lnTo>
                    <a:pt x="376" y="126"/>
                  </a:lnTo>
                  <a:lnTo>
                    <a:pt x="380" y="136"/>
                  </a:lnTo>
                  <a:lnTo>
                    <a:pt x="387" y="152"/>
                  </a:lnTo>
                  <a:lnTo>
                    <a:pt x="402" y="155"/>
                  </a:lnTo>
                  <a:lnTo>
                    <a:pt x="407" y="141"/>
                  </a:lnTo>
                  <a:lnTo>
                    <a:pt x="400" y="112"/>
                  </a:lnTo>
                  <a:lnTo>
                    <a:pt x="377" y="113"/>
                  </a:lnTo>
                  <a:lnTo>
                    <a:pt x="364" y="75"/>
                  </a:lnTo>
                  <a:lnTo>
                    <a:pt x="395" y="4"/>
                  </a:lnTo>
                  <a:lnTo>
                    <a:pt x="412" y="0"/>
                  </a:lnTo>
                  <a:lnTo>
                    <a:pt x="423" y="17"/>
                  </a:lnTo>
                  <a:lnTo>
                    <a:pt x="484" y="11"/>
                  </a:lnTo>
                  <a:lnTo>
                    <a:pt x="534" y="23"/>
                  </a:lnTo>
                  <a:lnTo>
                    <a:pt x="633" y="124"/>
                  </a:lnTo>
                  <a:lnTo>
                    <a:pt x="659" y="152"/>
                  </a:lnTo>
                  <a:lnTo>
                    <a:pt x="690" y="153"/>
                  </a:lnTo>
                  <a:lnTo>
                    <a:pt x="696" y="147"/>
                  </a:lnTo>
                  <a:lnTo>
                    <a:pt x="709" y="146"/>
                  </a:lnTo>
                  <a:lnTo>
                    <a:pt x="723" y="161"/>
                  </a:lnTo>
                  <a:lnTo>
                    <a:pt x="730" y="161"/>
                  </a:lnTo>
                  <a:lnTo>
                    <a:pt x="745" y="151"/>
                  </a:lnTo>
                  <a:lnTo>
                    <a:pt x="756" y="150"/>
                  </a:lnTo>
                  <a:lnTo>
                    <a:pt x="767" y="159"/>
                  </a:lnTo>
                  <a:lnTo>
                    <a:pt x="792" y="166"/>
                  </a:lnTo>
                  <a:lnTo>
                    <a:pt x="801" y="177"/>
                  </a:lnTo>
                  <a:lnTo>
                    <a:pt x="808" y="178"/>
                  </a:lnTo>
                  <a:lnTo>
                    <a:pt x="817" y="172"/>
                  </a:lnTo>
                  <a:lnTo>
                    <a:pt x="866" y="182"/>
                  </a:lnTo>
                  <a:lnTo>
                    <a:pt x="889" y="173"/>
                  </a:lnTo>
                  <a:lnTo>
                    <a:pt x="930" y="222"/>
                  </a:lnTo>
                  <a:lnTo>
                    <a:pt x="922" y="241"/>
                  </a:lnTo>
                  <a:lnTo>
                    <a:pt x="956" y="264"/>
                  </a:lnTo>
                  <a:lnTo>
                    <a:pt x="1024" y="277"/>
                  </a:lnTo>
                  <a:lnTo>
                    <a:pt x="973" y="328"/>
                  </a:lnTo>
                  <a:lnTo>
                    <a:pt x="902" y="320"/>
                  </a:lnTo>
                  <a:lnTo>
                    <a:pt x="862" y="344"/>
                  </a:lnTo>
                  <a:lnTo>
                    <a:pt x="854" y="36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gray">
            <a:xfrm>
              <a:off x="4695937" y="2148071"/>
              <a:ext cx="1393942" cy="1347714"/>
            </a:xfrm>
            <a:custGeom>
              <a:avLst/>
              <a:gdLst>
                <a:gd name="T0" fmla="*/ 1168138 w 784"/>
                <a:gd name="T1" fmla="*/ 99567 h 758"/>
                <a:gd name="T2" fmla="*/ 1143246 w 784"/>
                <a:gd name="T3" fmla="*/ 202690 h 758"/>
                <a:gd name="T4" fmla="*/ 1109464 w 784"/>
                <a:gd name="T5" fmla="*/ 337817 h 758"/>
                <a:gd name="T6" fmla="*/ 1070348 w 784"/>
                <a:gd name="T7" fmla="*/ 432051 h 758"/>
                <a:gd name="T8" fmla="*/ 1210809 w 784"/>
                <a:gd name="T9" fmla="*/ 536952 h 758"/>
                <a:gd name="T10" fmla="*/ 1276595 w 784"/>
                <a:gd name="T11" fmla="*/ 579624 h 758"/>
                <a:gd name="T12" fmla="*/ 1249925 w 784"/>
                <a:gd name="T13" fmla="*/ 711195 h 758"/>
                <a:gd name="T14" fmla="*/ 1321045 w 784"/>
                <a:gd name="T15" fmla="*/ 792982 h 758"/>
                <a:gd name="T16" fmla="*/ 1344158 w 784"/>
                <a:gd name="T17" fmla="*/ 993895 h 758"/>
                <a:gd name="T18" fmla="*/ 1313933 w 784"/>
                <a:gd name="T19" fmla="*/ 1049012 h 758"/>
                <a:gd name="T20" fmla="*/ 1385052 w 784"/>
                <a:gd name="T21" fmla="*/ 1168137 h 758"/>
                <a:gd name="T22" fmla="*/ 1223255 w 784"/>
                <a:gd name="T23" fmla="*/ 1241035 h 758"/>
                <a:gd name="T24" fmla="*/ 1116576 w 784"/>
                <a:gd name="T25" fmla="*/ 1276595 h 758"/>
                <a:gd name="T26" fmla="*/ 954779 w 784"/>
                <a:gd name="T27" fmla="*/ 1340602 h 758"/>
                <a:gd name="T28" fmla="*/ 837432 w 784"/>
                <a:gd name="T29" fmla="*/ 1315710 h 758"/>
                <a:gd name="T30" fmla="*/ 798316 w 784"/>
                <a:gd name="T31" fmla="*/ 1340602 h 758"/>
                <a:gd name="T32" fmla="*/ 796538 w 784"/>
                <a:gd name="T33" fmla="*/ 1280151 h 758"/>
                <a:gd name="T34" fmla="*/ 730753 w 784"/>
                <a:gd name="T35" fmla="*/ 1187695 h 758"/>
                <a:gd name="T36" fmla="*/ 739643 w 784"/>
                <a:gd name="T37" fmla="*/ 1063236 h 758"/>
                <a:gd name="T38" fmla="*/ 535174 w 784"/>
                <a:gd name="T39" fmla="*/ 993895 h 758"/>
                <a:gd name="T40" fmla="*/ 394713 w 784"/>
                <a:gd name="T41" fmla="*/ 885437 h 758"/>
                <a:gd name="T42" fmla="*/ 348486 w 784"/>
                <a:gd name="T43" fmla="*/ 682747 h 758"/>
                <a:gd name="T44" fmla="*/ 369821 w 784"/>
                <a:gd name="T45" fmla="*/ 606294 h 758"/>
                <a:gd name="T46" fmla="*/ 375155 w 784"/>
                <a:gd name="T47" fmla="*/ 483612 h 758"/>
                <a:gd name="T48" fmla="*/ 264920 w 784"/>
                <a:gd name="T49" fmla="*/ 476501 h 758"/>
                <a:gd name="T50" fmla="*/ 0 w 784"/>
                <a:gd name="T51" fmla="*/ 366265 h 758"/>
                <a:gd name="T52" fmla="*/ 85343 w 784"/>
                <a:gd name="T53" fmla="*/ 339595 h 758"/>
                <a:gd name="T54" fmla="*/ 88899 w 784"/>
                <a:gd name="T55" fmla="*/ 270254 h 758"/>
                <a:gd name="T56" fmla="*/ 160019 w 784"/>
                <a:gd name="T57" fmla="*/ 263142 h 758"/>
                <a:gd name="T58" fmla="*/ 275588 w 784"/>
                <a:gd name="T59" fmla="*/ 160019 h 758"/>
                <a:gd name="T60" fmla="*/ 417827 w 784"/>
                <a:gd name="T61" fmla="*/ 224026 h 758"/>
                <a:gd name="T62" fmla="*/ 529840 w 784"/>
                <a:gd name="T63" fmla="*/ 232916 h 758"/>
                <a:gd name="T64" fmla="*/ 620518 w 784"/>
                <a:gd name="T65" fmla="*/ 259586 h 758"/>
                <a:gd name="T66" fmla="*/ 730753 w 784"/>
                <a:gd name="T67" fmla="*/ 176021 h 758"/>
                <a:gd name="T68" fmla="*/ 810762 w 784"/>
                <a:gd name="T69" fmla="*/ 144017 h 758"/>
                <a:gd name="T70" fmla="*/ 860546 w 784"/>
                <a:gd name="T71" fmla="*/ 44450 h 758"/>
                <a:gd name="T72" fmla="*/ 901439 w 784"/>
                <a:gd name="T73" fmla="*/ 3556 h 758"/>
                <a:gd name="T74" fmla="*/ 904995 w 784"/>
                <a:gd name="T75" fmla="*/ 0 h 758"/>
                <a:gd name="T76" fmla="*/ 917442 w 784"/>
                <a:gd name="T77" fmla="*/ 10668 h 758"/>
                <a:gd name="T78" fmla="*/ 963669 w 784"/>
                <a:gd name="T79" fmla="*/ 65786 h 758"/>
                <a:gd name="T80" fmla="*/ 1063236 w 784"/>
                <a:gd name="T81" fmla="*/ 48006 h 758"/>
                <a:gd name="T82" fmla="*/ 1034789 w 784"/>
                <a:gd name="T83" fmla="*/ 128015 h 758"/>
                <a:gd name="T84" fmla="*/ 1098796 w 784"/>
                <a:gd name="T85" fmla="*/ 147573 h 75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84"/>
                <a:gd name="T130" fmla="*/ 0 h 758"/>
                <a:gd name="T131" fmla="*/ 784 w 784"/>
                <a:gd name="T132" fmla="*/ 758 h 75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84" h="758">
                  <a:moveTo>
                    <a:pt x="625" y="68"/>
                  </a:moveTo>
                  <a:lnTo>
                    <a:pt x="657" y="56"/>
                  </a:lnTo>
                  <a:lnTo>
                    <a:pt x="663" y="72"/>
                  </a:lnTo>
                  <a:lnTo>
                    <a:pt x="643" y="114"/>
                  </a:lnTo>
                  <a:lnTo>
                    <a:pt x="651" y="139"/>
                  </a:lnTo>
                  <a:lnTo>
                    <a:pt x="624" y="190"/>
                  </a:lnTo>
                  <a:lnTo>
                    <a:pt x="598" y="207"/>
                  </a:lnTo>
                  <a:lnTo>
                    <a:pt x="602" y="243"/>
                  </a:lnTo>
                  <a:lnTo>
                    <a:pt x="646" y="265"/>
                  </a:lnTo>
                  <a:lnTo>
                    <a:pt x="681" y="302"/>
                  </a:lnTo>
                  <a:lnTo>
                    <a:pt x="697" y="306"/>
                  </a:lnTo>
                  <a:lnTo>
                    <a:pt x="718" y="326"/>
                  </a:lnTo>
                  <a:lnTo>
                    <a:pt x="721" y="356"/>
                  </a:lnTo>
                  <a:lnTo>
                    <a:pt x="703" y="400"/>
                  </a:lnTo>
                  <a:lnTo>
                    <a:pt x="718" y="433"/>
                  </a:lnTo>
                  <a:lnTo>
                    <a:pt x="743" y="446"/>
                  </a:lnTo>
                  <a:lnTo>
                    <a:pt x="761" y="500"/>
                  </a:lnTo>
                  <a:lnTo>
                    <a:pt x="756" y="559"/>
                  </a:lnTo>
                  <a:lnTo>
                    <a:pt x="742" y="575"/>
                  </a:lnTo>
                  <a:lnTo>
                    <a:pt x="739" y="590"/>
                  </a:lnTo>
                  <a:lnTo>
                    <a:pt x="784" y="653"/>
                  </a:lnTo>
                  <a:lnTo>
                    <a:pt x="779" y="657"/>
                  </a:lnTo>
                  <a:lnTo>
                    <a:pt x="712" y="672"/>
                  </a:lnTo>
                  <a:lnTo>
                    <a:pt x="688" y="698"/>
                  </a:lnTo>
                  <a:lnTo>
                    <a:pt x="646" y="688"/>
                  </a:lnTo>
                  <a:lnTo>
                    <a:pt x="628" y="718"/>
                  </a:lnTo>
                  <a:lnTo>
                    <a:pt x="623" y="745"/>
                  </a:lnTo>
                  <a:lnTo>
                    <a:pt x="537" y="754"/>
                  </a:lnTo>
                  <a:lnTo>
                    <a:pt x="480" y="735"/>
                  </a:lnTo>
                  <a:lnTo>
                    <a:pt x="471" y="740"/>
                  </a:lnTo>
                  <a:lnTo>
                    <a:pt x="462" y="758"/>
                  </a:lnTo>
                  <a:lnTo>
                    <a:pt x="449" y="754"/>
                  </a:lnTo>
                  <a:lnTo>
                    <a:pt x="442" y="727"/>
                  </a:lnTo>
                  <a:lnTo>
                    <a:pt x="448" y="720"/>
                  </a:lnTo>
                  <a:lnTo>
                    <a:pt x="444" y="699"/>
                  </a:lnTo>
                  <a:lnTo>
                    <a:pt x="411" y="668"/>
                  </a:lnTo>
                  <a:lnTo>
                    <a:pt x="435" y="643"/>
                  </a:lnTo>
                  <a:lnTo>
                    <a:pt x="416" y="598"/>
                  </a:lnTo>
                  <a:lnTo>
                    <a:pt x="319" y="547"/>
                  </a:lnTo>
                  <a:lnTo>
                    <a:pt x="301" y="559"/>
                  </a:lnTo>
                  <a:lnTo>
                    <a:pt x="265" y="550"/>
                  </a:lnTo>
                  <a:lnTo>
                    <a:pt x="222" y="498"/>
                  </a:lnTo>
                  <a:lnTo>
                    <a:pt x="235" y="394"/>
                  </a:lnTo>
                  <a:lnTo>
                    <a:pt x="196" y="384"/>
                  </a:lnTo>
                  <a:lnTo>
                    <a:pt x="197" y="350"/>
                  </a:lnTo>
                  <a:lnTo>
                    <a:pt x="208" y="341"/>
                  </a:lnTo>
                  <a:lnTo>
                    <a:pt x="202" y="294"/>
                  </a:lnTo>
                  <a:lnTo>
                    <a:pt x="211" y="272"/>
                  </a:lnTo>
                  <a:lnTo>
                    <a:pt x="195" y="255"/>
                  </a:lnTo>
                  <a:lnTo>
                    <a:pt x="149" y="268"/>
                  </a:lnTo>
                  <a:lnTo>
                    <a:pt x="68" y="219"/>
                  </a:lnTo>
                  <a:lnTo>
                    <a:pt x="0" y="206"/>
                  </a:lnTo>
                  <a:lnTo>
                    <a:pt x="30" y="182"/>
                  </a:lnTo>
                  <a:lnTo>
                    <a:pt x="48" y="191"/>
                  </a:lnTo>
                  <a:lnTo>
                    <a:pt x="57" y="180"/>
                  </a:lnTo>
                  <a:lnTo>
                    <a:pt x="50" y="152"/>
                  </a:lnTo>
                  <a:lnTo>
                    <a:pt x="68" y="139"/>
                  </a:lnTo>
                  <a:lnTo>
                    <a:pt x="90" y="148"/>
                  </a:lnTo>
                  <a:lnTo>
                    <a:pt x="140" y="123"/>
                  </a:lnTo>
                  <a:lnTo>
                    <a:pt x="155" y="90"/>
                  </a:lnTo>
                  <a:lnTo>
                    <a:pt x="214" y="104"/>
                  </a:lnTo>
                  <a:lnTo>
                    <a:pt x="235" y="126"/>
                  </a:lnTo>
                  <a:lnTo>
                    <a:pt x="276" y="121"/>
                  </a:lnTo>
                  <a:lnTo>
                    <a:pt x="298" y="131"/>
                  </a:lnTo>
                  <a:lnTo>
                    <a:pt x="302" y="141"/>
                  </a:lnTo>
                  <a:lnTo>
                    <a:pt x="349" y="146"/>
                  </a:lnTo>
                  <a:lnTo>
                    <a:pt x="363" y="123"/>
                  </a:lnTo>
                  <a:lnTo>
                    <a:pt x="411" y="99"/>
                  </a:lnTo>
                  <a:lnTo>
                    <a:pt x="429" y="110"/>
                  </a:lnTo>
                  <a:lnTo>
                    <a:pt x="456" y="81"/>
                  </a:lnTo>
                  <a:lnTo>
                    <a:pt x="460" y="50"/>
                  </a:lnTo>
                  <a:lnTo>
                    <a:pt x="484" y="25"/>
                  </a:lnTo>
                  <a:lnTo>
                    <a:pt x="501" y="8"/>
                  </a:lnTo>
                  <a:lnTo>
                    <a:pt x="507" y="2"/>
                  </a:lnTo>
                  <a:lnTo>
                    <a:pt x="509" y="0"/>
                  </a:lnTo>
                  <a:lnTo>
                    <a:pt x="509" y="1"/>
                  </a:lnTo>
                  <a:lnTo>
                    <a:pt x="516" y="6"/>
                  </a:lnTo>
                  <a:lnTo>
                    <a:pt x="527" y="19"/>
                  </a:lnTo>
                  <a:lnTo>
                    <a:pt x="542" y="37"/>
                  </a:lnTo>
                  <a:lnTo>
                    <a:pt x="576" y="23"/>
                  </a:lnTo>
                  <a:lnTo>
                    <a:pt x="598" y="27"/>
                  </a:lnTo>
                  <a:lnTo>
                    <a:pt x="602" y="56"/>
                  </a:lnTo>
                  <a:lnTo>
                    <a:pt x="582" y="72"/>
                  </a:lnTo>
                  <a:lnTo>
                    <a:pt x="585" y="88"/>
                  </a:lnTo>
                  <a:lnTo>
                    <a:pt x="618" y="83"/>
                  </a:lnTo>
                  <a:lnTo>
                    <a:pt x="625" y="6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7"/>
            <p:cNvSpPr>
              <a:spLocks/>
            </p:cNvSpPr>
            <p:nvPr/>
          </p:nvSpPr>
          <p:spPr bwMode="gray">
            <a:xfrm>
              <a:off x="5040866" y="3316208"/>
              <a:ext cx="1193030" cy="940555"/>
            </a:xfrm>
            <a:custGeom>
              <a:avLst/>
              <a:gdLst>
                <a:gd name="T0" fmla="*/ 1193030 w 671"/>
                <a:gd name="T1" fmla="*/ 456943 h 529"/>
                <a:gd name="T2" fmla="*/ 1116577 w 671"/>
                <a:gd name="T3" fmla="*/ 496058 h 529"/>
                <a:gd name="T4" fmla="*/ 1050791 w 671"/>
                <a:gd name="T5" fmla="*/ 483612 h 529"/>
                <a:gd name="T6" fmla="*/ 1054347 w 671"/>
                <a:gd name="T7" fmla="*/ 444497 h 529"/>
                <a:gd name="T8" fmla="*/ 983227 w 671"/>
                <a:gd name="T9" fmla="*/ 378711 h 529"/>
                <a:gd name="T10" fmla="*/ 910330 w 671"/>
                <a:gd name="T11" fmla="*/ 376933 h 529"/>
                <a:gd name="T12" fmla="*/ 906774 w 671"/>
                <a:gd name="T13" fmla="*/ 424939 h 529"/>
                <a:gd name="T14" fmla="*/ 954780 w 671"/>
                <a:gd name="T15" fmla="*/ 444497 h 529"/>
                <a:gd name="T16" fmla="*/ 954780 w 671"/>
                <a:gd name="T17" fmla="*/ 467611 h 529"/>
                <a:gd name="T18" fmla="*/ 673857 w 671"/>
                <a:gd name="T19" fmla="*/ 597403 h 529"/>
                <a:gd name="T20" fmla="*/ 618740 w 671"/>
                <a:gd name="T21" fmla="*/ 670301 h 529"/>
                <a:gd name="T22" fmla="*/ 551176 w 671"/>
                <a:gd name="T23" fmla="*/ 693415 h 529"/>
                <a:gd name="T24" fmla="*/ 529840 w 671"/>
                <a:gd name="T25" fmla="*/ 686303 h 529"/>
                <a:gd name="T26" fmla="*/ 508505 w 671"/>
                <a:gd name="T27" fmla="*/ 711195 h 529"/>
                <a:gd name="T28" fmla="*/ 512061 w 671"/>
                <a:gd name="T29" fmla="*/ 741420 h 529"/>
                <a:gd name="T30" fmla="*/ 416049 w 671"/>
                <a:gd name="T31" fmla="*/ 796538 h 529"/>
                <a:gd name="T32" fmla="*/ 362710 w 671"/>
                <a:gd name="T33" fmla="*/ 782314 h 529"/>
                <a:gd name="T34" fmla="*/ 199135 w 671"/>
                <a:gd name="T35" fmla="*/ 878325 h 529"/>
                <a:gd name="T36" fmla="*/ 177799 w 671"/>
                <a:gd name="T37" fmla="*/ 935221 h 529"/>
                <a:gd name="T38" fmla="*/ 160019 w 671"/>
                <a:gd name="T39" fmla="*/ 940555 h 529"/>
                <a:gd name="T40" fmla="*/ 133349 w 671"/>
                <a:gd name="T41" fmla="*/ 913885 h 529"/>
                <a:gd name="T42" fmla="*/ 94233 w 671"/>
                <a:gd name="T43" fmla="*/ 874769 h 529"/>
                <a:gd name="T44" fmla="*/ 0 w 671"/>
                <a:gd name="T45" fmla="*/ 814318 h 529"/>
                <a:gd name="T46" fmla="*/ 16002 w 671"/>
                <a:gd name="T47" fmla="*/ 734308 h 529"/>
                <a:gd name="T48" fmla="*/ 33782 w 671"/>
                <a:gd name="T49" fmla="*/ 720085 h 529"/>
                <a:gd name="T50" fmla="*/ 90677 w 671"/>
                <a:gd name="T51" fmla="*/ 720085 h 529"/>
                <a:gd name="T52" fmla="*/ 140461 w 671"/>
                <a:gd name="T53" fmla="*/ 643631 h 529"/>
                <a:gd name="T54" fmla="*/ 112013 w 671"/>
                <a:gd name="T55" fmla="*/ 570734 h 529"/>
                <a:gd name="T56" fmla="*/ 257808 w 671"/>
                <a:gd name="T57" fmla="*/ 481834 h 529"/>
                <a:gd name="T58" fmla="*/ 247140 w 671"/>
                <a:gd name="T59" fmla="*/ 448053 h 529"/>
                <a:gd name="T60" fmla="*/ 112013 w 671"/>
                <a:gd name="T61" fmla="*/ 392935 h 529"/>
                <a:gd name="T62" fmla="*/ 44450 w 671"/>
                <a:gd name="T63" fmla="*/ 163575 h 529"/>
                <a:gd name="T64" fmla="*/ 85343 w 671"/>
                <a:gd name="T65" fmla="*/ 101345 h 529"/>
                <a:gd name="T66" fmla="*/ 289812 w 671"/>
                <a:gd name="T67" fmla="*/ 19558 h 529"/>
                <a:gd name="T68" fmla="*/ 318260 w 671"/>
                <a:gd name="T69" fmla="*/ 42672 h 529"/>
                <a:gd name="T70" fmla="*/ 337818 w 671"/>
                <a:gd name="T71" fmla="*/ 37338 h 529"/>
                <a:gd name="T72" fmla="*/ 359154 w 671"/>
                <a:gd name="T73" fmla="*/ 10668 h 529"/>
                <a:gd name="T74" fmla="*/ 385823 w 671"/>
                <a:gd name="T75" fmla="*/ 19558 h 529"/>
                <a:gd name="T76" fmla="*/ 444497 w 671"/>
                <a:gd name="T77" fmla="*/ 74675 h 529"/>
                <a:gd name="T78" fmla="*/ 451609 w 671"/>
                <a:gd name="T79" fmla="*/ 112013 h 529"/>
                <a:gd name="T80" fmla="*/ 440941 w 671"/>
                <a:gd name="T81" fmla="*/ 124459 h 529"/>
                <a:gd name="T82" fmla="*/ 453387 w 671"/>
                <a:gd name="T83" fmla="*/ 172465 h 529"/>
                <a:gd name="T84" fmla="*/ 476501 w 671"/>
                <a:gd name="T85" fmla="*/ 179577 h 529"/>
                <a:gd name="T86" fmla="*/ 492503 w 671"/>
                <a:gd name="T87" fmla="*/ 147573 h 529"/>
                <a:gd name="T88" fmla="*/ 508505 w 671"/>
                <a:gd name="T89" fmla="*/ 138683 h 529"/>
                <a:gd name="T90" fmla="*/ 609850 w 671"/>
                <a:gd name="T91" fmla="*/ 172465 h 529"/>
                <a:gd name="T92" fmla="*/ 762757 w 671"/>
                <a:gd name="T93" fmla="*/ 156463 h 529"/>
                <a:gd name="T94" fmla="*/ 771647 w 671"/>
                <a:gd name="T95" fmla="*/ 108457 h 529"/>
                <a:gd name="T96" fmla="*/ 803651 w 671"/>
                <a:gd name="T97" fmla="*/ 55118 h 529"/>
                <a:gd name="T98" fmla="*/ 878326 w 671"/>
                <a:gd name="T99" fmla="*/ 72897 h 529"/>
                <a:gd name="T100" fmla="*/ 920998 w 671"/>
                <a:gd name="T101" fmla="*/ 26670 h 529"/>
                <a:gd name="T102" fmla="*/ 1040123 w 671"/>
                <a:gd name="T103" fmla="*/ 0 h 529"/>
                <a:gd name="T104" fmla="*/ 1029455 w 671"/>
                <a:gd name="T105" fmla="*/ 35560 h 529"/>
                <a:gd name="T106" fmla="*/ 1043679 w 671"/>
                <a:gd name="T107" fmla="*/ 53340 h 529"/>
                <a:gd name="T108" fmla="*/ 1105909 w 671"/>
                <a:gd name="T109" fmla="*/ 69341 h 529"/>
                <a:gd name="T110" fmla="*/ 1173472 w 671"/>
                <a:gd name="T111" fmla="*/ 247140 h 529"/>
                <a:gd name="T112" fmla="*/ 1155692 w 671"/>
                <a:gd name="T113" fmla="*/ 346707 h 529"/>
                <a:gd name="T114" fmla="*/ 1193030 w 671"/>
                <a:gd name="T115" fmla="*/ 389379 h 529"/>
                <a:gd name="T116" fmla="*/ 1193030 w 671"/>
                <a:gd name="T117" fmla="*/ 456943 h 52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71"/>
                <a:gd name="T178" fmla="*/ 0 h 529"/>
                <a:gd name="T179" fmla="*/ 671 w 671"/>
                <a:gd name="T180" fmla="*/ 529 h 52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71" h="529">
                  <a:moveTo>
                    <a:pt x="671" y="257"/>
                  </a:moveTo>
                  <a:lnTo>
                    <a:pt x="628" y="279"/>
                  </a:lnTo>
                  <a:lnTo>
                    <a:pt x="591" y="272"/>
                  </a:lnTo>
                  <a:lnTo>
                    <a:pt x="593" y="250"/>
                  </a:lnTo>
                  <a:lnTo>
                    <a:pt x="553" y="213"/>
                  </a:lnTo>
                  <a:lnTo>
                    <a:pt x="512" y="212"/>
                  </a:lnTo>
                  <a:lnTo>
                    <a:pt x="510" y="239"/>
                  </a:lnTo>
                  <a:lnTo>
                    <a:pt x="537" y="250"/>
                  </a:lnTo>
                  <a:lnTo>
                    <a:pt x="537" y="263"/>
                  </a:lnTo>
                  <a:lnTo>
                    <a:pt x="379" y="336"/>
                  </a:lnTo>
                  <a:lnTo>
                    <a:pt x="348" y="377"/>
                  </a:lnTo>
                  <a:lnTo>
                    <a:pt x="310" y="390"/>
                  </a:lnTo>
                  <a:lnTo>
                    <a:pt x="298" y="386"/>
                  </a:lnTo>
                  <a:lnTo>
                    <a:pt x="286" y="400"/>
                  </a:lnTo>
                  <a:lnTo>
                    <a:pt x="288" y="417"/>
                  </a:lnTo>
                  <a:lnTo>
                    <a:pt x="234" y="448"/>
                  </a:lnTo>
                  <a:lnTo>
                    <a:pt x="204" y="440"/>
                  </a:lnTo>
                  <a:lnTo>
                    <a:pt x="112" y="494"/>
                  </a:lnTo>
                  <a:lnTo>
                    <a:pt x="100" y="526"/>
                  </a:lnTo>
                  <a:lnTo>
                    <a:pt x="90" y="529"/>
                  </a:lnTo>
                  <a:lnTo>
                    <a:pt x="75" y="514"/>
                  </a:lnTo>
                  <a:lnTo>
                    <a:pt x="53" y="492"/>
                  </a:lnTo>
                  <a:lnTo>
                    <a:pt x="0" y="458"/>
                  </a:lnTo>
                  <a:lnTo>
                    <a:pt x="9" y="413"/>
                  </a:lnTo>
                  <a:lnTo>
                    <a:pt x="19" y="405"/>
                  </a:lnTo>
                  <a:lnTo>
                    <a:pt x="51" y="405"/>
                  </a:lnTo>
                  <a:lnTo>
                    <a:pt x="79" y="362"/>
                  </a:lnTo>
                  <a:lnTo>
                    <a:pt x="63" y="321"/>
                  </a:lnTo>
                  <a:lnTo>
                    <a:pt x="145" y="271"/>
                  </a:lnTo>
                  <a:lnTo>
                    <a:pt x="139" y="252"/>
                  </a:lnTo>
                  <a:lnTo>
                    <a:pt x="63" y="221"/>
                  </a:lnTo>
                  <a:lnTo>
                    <a:pt x="25" y="92"/>
                  </a:lnTo>
                  <a:lnTo>
                    <a:pt x="48" y="57"/>
                  </a:lnTo>
                  <a:lnTo>
                    <a:pt x="163" y="11"/>
                  </a:lnTo>
                  <a:lnTo>
                    <a:pt x="179" y="24"/>
                  </a:lnTo>
                  <a:lnTo>
                    <a:pt x="190" y="21"/>
                  </a:lnTo>
                  <a:lnTo>
                    <a:pt x="202" y="6"/>
                  </a:lnTo>
                  <a:lnTo>
                    <a:pt x="217" y="11"/>
                  </a:lnTo>
                  <a:lnTo>
                    <a:pt x="250" y="42"/>
                  </a:lnTo>
                  <a:lnTo>
                    <a:pt x="254" y="63"/>
                  </a:lnTo>
                  <a:lnTo>
                    <a:pt x="248" y="70"/>
                  </a:lnTo>
                  <a:lnTo>
                    <a:pt x="255" y="97"/>
                  </a:lnTo>
                  <a:lnTo>
                    <a:pt x="268" y="101"/>
                  </a:lnTo>
                  <a:lnTo>
                    <a:pt x="277" y="83"/>
                  </a:lnTo>
                  <a:lnTo>
                    <a:pt x="286" y="78"/>
                  </a:lnTo>
                  <a:lnTo>
                    <a:pt x="343" y="97"/>
                  </a:lnTo>
                  <a:lnTo>
                    <a:pt x="429" y="88"/>
                  </a:lnTo>
                  <a:lnTo>
                    <a:pt x="434" y="61"/>
                  </a:lnTo>
                  <a:lnTo>
                    <a:pt x="452" y="31"/>
                  </a:lnTo>
                  <a:lnTo>
                    <a:pt x="494" y="41"/>
                  </a:lnTo>
                  <a:lnTo>
                    <a:pt x="518" y="15"/>
                  </a:lnTo>
                  <a:lnTo>
                    <a:pt x="585" y="0"/>
                  </a:lnTo>
                  <a:lnTo>
                    <a:pt x="579" y="20"/>
                  </a:lnTo>
                  <a:lnTo>
                    <a:pt x="587" y="30"/>
                  </a:lnTo>
                  <a:lnTo>
                    <a:pt x="622" y="39"/>
                  </a:lnTo>
                  <a:lnTo>
                    <a:pt x="660" y="139"/>
                  </a:lnTo>
                  <a:lnTo>
                    <a:pt x="650" y="195"/>
                  </a:lnTo>
                  <a:lnTo>
                    <a:pt x="671" y="219"/>
                  </a:lnTo>
                  <a:lnTo>
                    <a:pt x="671" y="25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8"/>
            <p:cNvSpPr>
              <a:spLocks/>
            </p:cNvSpPr>
            <p:nvPr/>
          </p:nvSpPr>
          <p:spPr bwMode="gray">
            <a:xfrm>
              <a:off x="4471910" y="2537450"/>
              <a:ext cx="997451" cy="1264149"/>
            </a:xfrm>
            <a:custGeom>
              <a:avLst/>
              <a:gdLst>
                <a:gd name="T0" fmla="*/ 42672 w 561"/>
                <a:gd name="T1" fmla="*/ 158241 h 711"/>
                <a:gd name="T2" fmla="*/ 56896 w 561"/>
                <a:gd name="T3" fmla="*/ 119125 h 711"/>
                <a:gd name="T4" fmla="*/ 128015 w 561"/>
                <a:gd name="T5" fmla="*/ 76453 h 711"/>
                <a:gd name="T6" fmla="*/ 254252 w 561"/>
                <a:gd name="T7" fmla="*/ 90677 h 711"/>
                <a:gd name="T8" fmla="*/ 344930 w 561"/>
                <a:gd name="T9" fmla="*/ 0 h 711"/>
                <a:gd name="T10" fmla="*/ 488947 w 561"/>
                <a:gd name="T11" fmla="*/ 87121 h 711"/>
                <a:gd name="T12" fmla="*/ 570734 w 561"/>
                <a:gd name="T13" fmla="*/ 64008 h 711"/>
                <a:gd name="T14" fmla="*/ 599182 w 561"/>
                <a:gd name="T15" fmla="*/ 94233 h 711"/>
                <a:gd name="T16" fmla="*/ 583180 w 561"/>
                <a:gd name="T17" fmla="*/ 133349 h 711"/>
                <a:gd name="T18" fmla="*/ 593848 w 561"/>
                <a:gd name="T19" fmla="*/ 216914 h 711"/>
                <a:gd name="T20" fmla="*/ 574290 w 561"/>
                <a:gd name="T21" fmla="*/ 232916 h 711"/>
                <a:gd name="T22" fmla="*/ 572512 w 561"/>
                <a:gd name="T23" fmla="*/ 293368 h 711"/>
                <a:gd name="T24" fmla="*/ 641853 w 561"/>
                <a:gd name="T25" fmla="*/ 311148 h 711"/>
                <a:gd name="T26" fmla="*/ 618740 w 561"/>
                <a:gd name="T27" fmla="*/ 496059 h 711"/>
                <a:gd name="T28" fmla="*/ 695193 w 561"/>
                <a:gd name="T29" fmla="*/ 588514 h 711"/>
                <a:gd name="T30" fmla="*/ 759201 w 561"/>
                <a:gd name="T31" fmla="*/ 604516 h 711"/>
                <a:gd name="T32" fmla="*/ 791204 w 561"/>
                <a:gd name="T33" fmla="*/ 583180 h 711"/>
                <a:gd name="T34" fmla="*/ 963669 w 561"/>
                <a:gd name="T35" fmla="*/ 673857 h 711"/>
                <a:gd name="T36" fmla="*/ 997451 w 561"/>
                <a:gd name="T37" fmla="*/ 753867 h 711"/>
                <a:gd name="T38" fmla="*/ 953001 w 561"/>
                <a:gd name="T39" fmla="*/ 800094 h 711"/>
                <a:gd name="T40" fmla="*/ 928110 w 561"/>
                <a:gd name="T41" fmla="*/ 789426 h 711"/>
                <a:gd name="T42" fmla="*/ 906773 w 561"/>
                <a:gd name="T43" fmla="*/ 816096 h 711"/>
                <a:gd name="T44" fmla="*/ 887216 w 561"/>
                <a:gd name="T45" fmla="*/ 821430 h 711"/>
                <a:gd name="T46" fmla="*/ 858768 w 561"/>
                <a:gd name="T47" fmla="*/ 798316 h 711"/>
                <a:gd name="T48" fmla="*/ 654299 w 561"/>
                <a:gd name="T49" fmla="*/ 880104 h 711"/>
                <a:gd name="T50" fmla="*/ 613406 w 561"/>
                <a:gd name="T51" fmla="*/ 942333 h 711"/>
                <a:gd name="T52" fmla="*/ 680969 w 561"/>
                <a:gd name="T53" fmla="*/ 1171694 h 711"/>
                <a:gd name="T54" fmla="*/ 688081 w 561"/>
                <a:gd name="T55" fmla="*/ 1232145 h 711"/>
                <a:gd name="T56" fmla="*/ 673857 w 561"/>
                <a:gd name="T57" fmla="*/ 1264149 h 711"/>
                <a:gd name="T58" fmla="*/ 574290 w 561"/>
                <a:gd name="T59" fmla="*/ 1246369 h 711"/>
                <a:gd name="T60" fmla="*/ 563622 w 561"/>
                <a:gd name="T61" fmla="*/ 1221477 h 711"/>
                <a:gd name="T62" fmla="*/ 366265 w 561"/>
                <a:gd name="T63" fmla="*/ 1178806 h 711"/>
                <a:gd name="T64" fmla="*/ 328928 w 561"/>
                <a:gd name="T65" fmla="*/ 1104130 h 711"/>
                <a:gd name="T66" fmla="*/ 362709 w 561"/>
                <a:gd name="T67" fmla="*/ 1065014 h 711"/>
                <a:gd name="T68" fmla="*/ 328928 w 561"/>
                <a:gd name="T69" fmla="*/ 1020565 h 711"/>
                <a:gd name="T70" fmla="*/ 165353 w 561"/>
                <a:gd name="T71" fmla="*/ 979671 h 711"/>
                <a:gd name="T72" fmla="*/ 142239 w 561"/>
                <a:gd name="T73" fmla="*/ 885438 h 711"/>
                <a:gd name="T74" fmla="*/ 60452 w 561"/>
                <a:gd name="T75" fmla="*/ 862324 h 711"/>
                <a:gd name="T76" fmla="*/ 17780 w 561"/>
                <a:gd name="T77" fmla="*/ 796538 h 711"/>
                <a:gd name="T78" fmla="*/ 12446 w 561"/>
                <a:gd name="T79" fmla="*/ 753867 h 711"/>
                <a:gd name="T80" fmla="*/ 32004 w 561"/>
                <a:gd name="T81" fmla="*/ 725419 h 711"/>
                <a:gd name="T82" fmla="*/ 0 w 561"/>
                <a:gd name="T83" fmla="*/ 640075 h 711"/>
                <a:gd name="T84" fmla="*/ 167131 w 561"/>
                <a:gd name="T85" fmla="*/ 567178 h 711"/>
                <a:gd name="T86" fmla="*/ 160019 w 561"/>
                <a:gd name="T87" fmla="*/ 416049 h 711"/>
                <a:gd name="T88" fmla="*/ 122681 w 561"/>
                <a:gd name="T89" fmla="*/ 368043 h 711"/>
                <a:gd name="T90" fmla="*/ 126237 w 561"/>
                <a:gd name="T91" fmla="*/ 312926 h 711"/>
                <a:gd name="T92" fmla="*/ 42672 w 561"/>
                <a:gd name="T93" fmla="*/ 158241 h 71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61"/>
                <a:gd name="T142" fmla="*/ 0 h 711"/>
                <a:gd name="T143" fmla="*/ 561 w 561"/>
                <a:gd name="T144" fmla="*/ 711 h 71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61" h="711">
                  <a:moveTo>
                    <a:pt x="24" y="89"/>
                  </a:moveTo>
                  <a:lnTo>
                    <a:pt x="32" y="67"/>
                  </a:lnTo>
                  <a:lnTo>
                    <a:pt x="72" y="43"/>
                  </a:lnTo>
                  <a:lnTo>
                    <a:pt x="143" y="51"/>
                  </a:lnTo>
                  <a:lnTo>
                    <a:pt x="194" y="0"/>
                  </a:lnTo>
                  <a:lnTo>
                    <a:pt x="275" y="49"/>
                  </a:lnTo>
                  <a:lnTo>
                    <a:pt x="321" y="36"/>
                  </a:lnTo>
                  <a:lnTo>
                    <a:pt x="337" y="53"/>
                  </a:lnTo>
                  <a:lnTo>
                    <a:pt x="328" y="75"/>
                  </a:lnTo>
                  <a:lnTo>
                    <a:pt x="334" y="122"/>
                  </a:lnTo>
                  <a:lnTo>
                    <a:pt x="323" y="131"/>
                  </a:lnTo>
                  <a:lnTo>
                    <a:pt x="322" y="165"/>
                  </a:lnTo>
                  <a:lnTo>
                    <a:pt x="361" y="175"/>
                  </a:lnTo>
                  <a:lnTo>
                    <a:pt x="348" y="279"/>
                  </a:lnTo>
                  <a:lnTo>
                    <a:pt x="391" y="331"/>
                  </a:lnTo>
                  <a:lnTo>
                    <a:pt x="427" y="340"/>
                  </a:lnTo>
                  <a:lnTo>
                    <a:pt x="445" y="328"/>
                  </a:lnTo>
                  <a:lnTo>
                    <a:pt x="542" y="379"/>
                  </a:lnTo>
                  <a:lnTo>
                    <a:pt x="561" y="424"/>
                  </a:lnTo>
                  <a:lnTo>
                    <a:pt x="536" y="450"/>
                  </a:lnTo>
                  <a:lnTo>
                    <a:pt x="522" y="444"/>
                  </a:lnTo>
                  <a:lnTo>
                    <a:pt x="510" y="459"/>
                  </a:lnTo>
                  <a:lnTo>
                    <a:pt x="499" y="462"/>
                  </a:lnTo>
                  <a:lnTo>
                    <a:pt x="483" y="449"/>
                  </a:lnTo>
                  <a:lnTo>
                    <a:pt x="368" y="495"/>
                  </a:lnTo>
                  <a:lnTo>
                    <a:pt x="345" y="530"/>
                  </a:lnTo>
                  <a:lnTo>
                    <a:pt x="383" y="659"/>
                  </a:lnTo>
                  <a:lnTo>
                    <a:pt x="387" y="693"/>
                  </a:lnTo>
                  <a:lnTo>
                    <a:pt x="379" y="711"/>
                  </a:lnTo>
                  <a:lnTo>
                    <a:pt x="323" y="701"/>
                  </a:lnTo>
                  <a:lnTo>
                    <a:pt x="317" y="687"/>
                  </a:lnTo>
                  <a:lnTo>
                    <a:pt x="206" y="663"/>
                  </a:lnTo>
                  <a:lnTo>
                    <a:pt x="185" y="621"/>
                  </a:lnTo>
                  <a:lnTo>
                    <a:pt x="204" y="599"/>
                  </a:lnTo>
                  <a:lnTo>
                    <a:pt x="185" y="574"/>
                  </a:lnTo>
                  <a:lnTo>
                    <a:pt x="93" y="551"/>
                  </a:lnTo>
                  <a:lnTo>
                    <a:pt x="80" y="498"/>
                  </a:lnTo>
                  <a:lnTo>
                    <a:pt x="34" y="485"/>
                  </a:lnTo>
                  <a:lnTo>
                    <a:pt x="10" y="448"/>
                  </a:lnTo>
                  <a:lnTo>
                    <a:pt x="7" y="424"/>
                  </a:lnTo>
                  <a:lnTo>
                    <a:pt x="18" y="408"/>
                  </a:lnTo>
                  <a:lnTo>
                    <a:pt x="0" y="360"/>
                  </a:lnTo>
                  <a:lnTo>
                    <a:pt x="94" y="319"/>
                  </a:lnTo>
                  <a:lnTo>
                    <a:pt x="90" y="234"/>
                  </a:lnTo>
                  <a:lnTo>
                    <a:pt x="69" y="207"/>
                  </a:lnTo>
                  <a:lnTo>
                    <a:pt x="71" y="176"/>
                  </a:lnTo>
                  <a:lnTo>
                    <a:pt x="24" y="8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9"/>
            <p:cNvSpPr>
              <a:spLocks/>
            </p:cNvSpPr>
            <p:nvPr/>
          </p:nvSpPr>
          <p:spPr bwMode="gray">
            <a:xfrm>
              <a:off x="4443463" y="1627121"/>
              <a:ext cx="1420612" cy="887216"/>
            </a:xfrm>
            <a:custGeom>
              <a:avLst/>
              <a:gdLst>
                <a:gd name="T0" fmla="*/ 44450 w 799"/>
                <a:gd name="T1" fmla="*/ 398269 h 499"/>
                <a:gd name="T2" fmla="*/ 113791 w 799"/>
                <a:gd name="T3" fmla="*/ 512061 h 499"/>
                <a:gd name="T4" fmla="*/ 0 w 799"/>
                <a:gd name="T5" fmla="*/ 675635 h 499"/>
                <a:gd name="T6" fmla="*/ 92455 w 799"/>
                <a:gd name="T7" fmla="*/ 741421 h 499"/>
                <a:gd name="T8" fmla="*/ 206247 w 799"/>
                <a:gd name="T9" fmla="*/ 812541 h 499"/>
                <a:gd name="T10" fmla="*/ 252474 w 799"/>
                <a:gd name="T11" fmla="*/ 887216 h 499"/>
                <a:gd name="T12" fmla="*/ 337818 w 799"/>
                <a:gd name="T13" fmla="*/ 860546 h 499"/>
                <a:gd name="T14" fmla="*/ 341374 w 799"/>
                <a:gd name="T15" fmla="*/ 791205 h 499"/>
                <a:gd name="T16" fmla="*/ 412493 w 799"/>
                <a:gd name="T17" fmla="*/ 784093 h 499"/>
                <a:gd name="T18" fmla="*/ 528062 w 799"/>
                <a:gd name="T19" fmla="*/ 680969 h 499"/>
                <a:gd name="T20" fmla="*/ 670301 w 799"/>
                <a:gd name="T21" fmla="*/ 744977 h 499"/>
                <a:gd name="T22" fmla="*/ 782314 w 799"/>
                <a:gd name="T23" fmla="*/ 753867 h 499"/>
                <a:gd name="T24" fmla="*/ 872992 w 799"/>
                <a:gd name="T25" fmla="*/ 780537 h 499"/>
                <a:gd name="T26" fmla="*/ 983227 w 799"/>
                <a:gd name="T27" fmla="*/ 696971 h 499"/>
                <a:gd name="T28" fmla="*/ 1063237 w 799"/>
                <a:gd name="T29" fmla="*/ 664968 h 499"/>
                <a:gd name="T30" fmla="*/ 1113020 w 799"/>
                <a:gd name="T31" fmla="*/ 565400 h 499"/>
                <a:gd name="T32" fmla="*/ 1153914 w 799"/>
                <a:gd name="T33" fmla="*/ 524507 h 499"/>
                <a:gd name="T34" fmla="*/ 1157470 w 799"/>
                <a:gd name="T35" fmla="*/ 522729 h 499"/>
                <a:gd name="T36" fmla="*/ 1169916 w 799"/>
                <a:gd name="T37" fmla="*/ 531618 h 499"/>
                <a:gd name="T38" fmla="*/ 1216144 w 799"/>
                <a:gd name="T39" fmla="*/ 586736 h 499"/>
                <a:gd name="T40" fmla="*/ 1315711 w 799"/>
                <a:gd name="T41" fmla="*/ 568956 h 499"/>
                <a:gd name="T42" fmla="*/ 1287263 w 799"/>
                <a:gd name="T43" fmla="*/ 648966 h 499"/>
                <a:gd name="T44" fmla="*/ 1351271 w 799"/>
                <a:gd name="T45" fmla="*/ 668524 h 499"/>
                <a:gd name="T46" fmla="*/ 1420612 w 799"/>
                <a:gd name="T47" fmla="*/ 620518 h 499"/>
                <a:gd name="T48" fmla="*/ 1294375 w 799"/>
                <a:gd name="T49" fmla="*/ 394713 h 499"/>
                <a:gd name="T50" fmla="*/ 1153914 w 799"/>
                <a:gd name="T51" fmla="*/ 344930 h 499"/>
                <a:gd name="T52" fmla="*/ 1185918 w 799"/>
                <a:gd name="T53" fmla="*/ 286256 h 499"/>
                <a:gd name="T54" fmla="*/ 1134356 w 799"/>
                <a:gd name="T55" fmla="*/ 193801 h 499"/>
                <a:gd name="T56" fmla="*/ 1015231 w 799"/>
                <a:gd name="T57" fmla="*/ 183133 h 499"/>
                <a:gd name="T58" fmla="*/ 864102 w 799"/>
                <a:gd name="T59" fmla="*/ 46228 h 499"/>
                <a:gd name="T60" fmla="*/ 812540 w 799"/>
                <a:gd name="T61" fmla="*/ 10668 h 499"/>
                <a:gd name="T62" fmla="*/ 666745 w 799"/>
                <a:gd name="T63" fmla="*/ 56896 h 499"/>
                <a:gd name="T64" fmla="*/ 602738 w 799"/>
                <a:gd name="T65" fmla="*/ 126237 h 499"/>
                <a:gd name="T66" fmla="*/ 773425 w 799"/>
                <a:gd name="T67" fmla="*/ 32004 h 499"/>
                <a:gd name="T68" fmla="*/ 640076 w 799"/>
                <a:gd name="T69" fmla="*/ 0 h 499"/>
                <a:gd name="T70" fmla="*/ 430273 w 799"/>
                <a:gd name="T71" fmla="*/ 215137 h 499"/>
                <a:gd name="T72" fmla="*/ 334262 w 799"/>
                <a:gd name="T73" fmla="*/ 240028 h 499"/>
                <a:gd name="T74" fmla="*/ 298702 w 799"/>
                <a:gd name="T75" fmla="*/ 320038 h 499"/>
                <a:gd name="T76" fmla="*/ 282700 w 799"/>
                <a:gd name="T77" fmla="*/ 368044 h 499"/>
                <a:gd name="T78" fmla="*/ 218692 w 799"/>
                <a:gd name="T79" fmla="*/ 364488 h 499"/>
                <a:gd name="T80" fmla="*/ 124459 w 799"/>
                <a:gd name="T81" fmla="*/ 323594 h 499"/>
                <a:gd name="T82" fmla="*/ 72897 w 799"/>
                <a:gd name="T83" fmla="*/ 389379 h 49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99"/>
                <a:gd name="T127" fmla="*/ 0 h 499"/>
                <a:gd name="T128" fmla="*/ 799 w 799"/>
                <a:gd name="T129" fmla="*/ 499 h 49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99" h="499">
                  <a:moveTo>
                    <a:pt x="41" y="219"/>
                  </a:moveTo>
                  <a:lnTo>
                    <a:pt x="25" y="224"/>
                  </a:lnTo>
                  <a:lnTo>
                    <a:pt x="25" y="268"/>
                  </a:lnTo>
                  <a:lnTo>
                    <a:pt x="64" y="288"/>
                  </a:lnTo>
                  <a:lnTo>
                    <a:pt x="57" y="326"/>
                  </a:lnTo>
                  <a:lnTo>
                    <a:pt x="0" y="380"/>
                  </a:lnTo>
                  <a:lnTo>
                    <a:pt x="2" y="407"/>
                  </a:lnTo>
                  <a:lnTo>
                    <a:pt x="52" y="417"/>
                  </a:lnTo>
                  <a:lnTo>
                    <a:pt x="75" y="408"/>
                  </a:lnTo>
                  <a:lnTo>
                    <a:pt x="116" y="457"/>
                  </a:lnTo>
                  <a:lnTo>
                    <a:pt x="108" y="476"/>
                  </a:lnTo>
                  <a:lnTo>
                    <a:pt x="142" y="499"/>
                  </a:lnTo>
                  <a:lnTo>
                    <a:pt x="172" y="475"/>
                  </a:lnTo>
                  <a:lnTo>
                    <a:pt x="190" y="484"/>
                  </a:lnTo>
                  <a:lnTo>
                    <a:pt x="199" y="473"/>
                  </a:lnTo>
                  <a:lnTo>
                    <a:pt x="192" y="445"/>
                  </a:lnTo>
                  <a:lnTo>
                    <a:pt x="210" y="432"/>
                  </a:lnTo>
                  <a:lnTo>
                    <a:pt x="232" y="441"/>
                  </a:lnTo>
                  <a:lnTo>
                    <a:pt x="282" y="416"/>
                  </a:lnTo>
                  <a:lnTo>
                    <a:pt x="297" y="383"/>
                  </a:lnTo>
                  <a:lnTo>
                    <a:pt x="356" y="397"/>
                  </a:lnTo>
                  <a:lnTo>
                    <a:pt x="377" y="419"/>
                  </a:lnTo>
                  <a:lnTo>
                    <a:pt x="418" y="414"/>
                  </a:lnTo>
                  <a:lnTo>
                    <a:pt x="440" y="424"/>
                  </a:lnTo>
                  <a:lnTo>
                    <a:pt x="444" y="434"/>
                  </a:lnTo>
                  <a:lnTo>
                    <a:pt x="491" y="439"/>
                  </a:lnTo>
                  <a:lnTo>
                    <a:pt x="505" y="416"/>
                  </a:lnTo>
                  <a:lnTo>
                    <a:pt x="553" y="392"/>
                  </a:lnTo>
                  <a:lnTo>
                    <a:pt x="571" y="403"/>
                  </a:lnTo>
                  <a:lnTo>
                    <a:pt x="598" y="374"/>
                  </a:lnTo>
                  <a:lnTo>
                    <a:pt x="602" y="343"/>
                  </a:lnTo>
                  <a:lnTo>
                    <a:pt x="626" y="318"/>
                  </a:lnTo>
                  <a:lnTo>
                    <a:pt x="643" y="301"/>
                  </a:lnTo>
                  <a:lnTo>
                    <a:pt x="649" y="295"/>
                  </a:lnTo>
                  <a:lnTo>
                    <a:pt x="651" y="293"/>
                  </a:lnTo>
                  <a:lnTo>
                    <a:pt x="651" y="294"/>
                  </a:lnTo>
                  <a:lnTo>
                    <a:pt x="653" y="294"/>
                  </a:lnTo>
                  <a:lnTo>
                    <a:pt x="658" y="299"/>
                  </a:lnTo>
                  <a:lnTo>
                    <a:pt x="669" y="312"/>
                  </a:lnTo>
                  <a:lnTo>
                    <a:pt x="684" y="330"/>
                  </a:lnTo>
                  <a:lnTo>
                    <a:pt x="718" y="316"/>
                  </a:lnTo>
                  <a:lnTo>
                    <a:pt x="740" y="320"/>
                  </a:lnTo>
                  <a:lnTo>
                    <a:pt x="744" y="349"/>
                  </a:lnTo>
                  <a:lnTo>
                    <a:pt x="724" y="365"/>
                  </a:lnTo>
                  <a:lnTo>
                    <a:pt x="727" y="381"/>
                  </a:lnTo>
                  <a:lnTo>
                    <a:pt x="760" y="376"/>
                  </a:lnTo>
                  <a:lnTo>
                    <a:pt x="767" y="361"/>
                  </a:lnTo>
                  <a:lnTo>
                    <a:pt x="799" y="349"/>
                  </a:lnTo>
                  <a:lnTo>
                    <a:pt x="770" y="253"/>
                  </a:lnTo>
                  <a:lnTo>
                    <a:pt x="728" y="222"/>
                  </a:lnTo>
                  <a:lnTo>
                    <a:pt x="708" y="225"/>
                  </a:lnTo>
                  <a:lnTo>
                    <a:pt x="649" y="194"/>
                  </a:lnTo>
                  <a:lnTo>
                    <a:pt x="645" y="187"/>
                  </a:lnTo>
                  <a:lnTo>
                    <a:pt x="667" y="161"/>
                  </a:lnTo>
                  <a:lnTo>
                    <a:pt x="631" y="134"/>
                  </a:lnTo>
                  <a:lnTo>
                    <a:pt x="638" y="109"/>
                  </a:lnTo>
                  <a:lnTo>
                    <a:pt x="613" y="83"/>
                  </a:lnTo>
                  <a:lnTo>
                    <a:pt x="571" y="103"/>
                  </a:lnTo>
                  <a:lnTo>
                    <a:pt x="491" y="59"/>
                  </a:lnTo>
                  <a:lnTo>
                    <a:pt x="486" y="26"/>
                  </a:lnTo>
                  <a:lnTo>
                    <a:pt x="468" y="3"/>
                  </a:lnTo>
                  <a:lnTo>
                    <a:pt x="457" y="6"/>
                  </a:lnTo>
                  <a:lnTo>
                    <a:pt x="426" y="35"/>
                  </a:lnTo>
                  <a:lnTo>
                    <a:pt x="375" y="32"/>
                  </a:lnTo>
                  <a:lnTo>
                    <a:pt x="361" y="45"/>
                  </a:lnTo>
                  <a:lnTo>
                    <a:pt x="339" y="71"/>
                  </a:lnTo>
                  <a:lnTo>
                    <a:pt x="373" y="26"/>
                  </a:lnTo>
                  <a:lnTo>
                    <a:pt x="435" y="18"/>
                  </a:lnTo>
                  <a:lnTo>
                    <a:pt x="440" y="1"/>
                  </a:lnTo>
                  <a:lnTo>
                    <a:pt x="360" y="0"/>
                  </a:lnTo>
                  <a:lnTo>
                    <a:pt x="302" y="82"/>
                  </a:lnTo>
                  <a:lnTo>
                    <a:pt x="242" y="121"/>
                  </a:lnTo>
                  <a:lnTo>
                    <a:pt x="206" y="119"/>
                  </a:lnTo>
                  <a:lnTo>
                    <a:pt x="188" y="135"/>
                  </a:lnTo>
                  <a:lnTo>
                    <a:pt x="184" y="163"/>
                  </a:lnTo>
                  <a:lnTo>
                    <a:pt x="168" y="180"/>
                  </a:lnTo>
                  <a:lnTo>
                    <a:pt x="169" y="190"/>
                  </a:lnTo>
                  <a:lnTo>
                    <a:pt x="159" y="207"/>
                  </a:lnTo>
                  <a:lnTo>
                    <a:pt x="130" y="198"/>
                  </a:lnTo>
                  <a:lnTo>
                    <a:pt x="123" y="205"/>
                  </a:lnTo>
                  <a:lnTo>
                    <a:pt x="106" y="179"/>
                  </a:lnTo>
                  <a:lnTo>
                    <a:pt x="70" y="182"/>
                  </a:lnTo>
                  <a:lnTo>
                    <a:pt x="52" y="195"/>
                  </a:lnTo>
                  <a:lnTo>
                    <a:pt x="41" y="21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0"/>
            <p:cNvSpPr>
              <a:spLocks/>
            </p:cNvSpPr>
            <p:nvPr/>
          </p:nvSpPr>
          <p:spPr bwMode="gray">
            <a:xfrm>
              <a:off x="5572485" y="1756914"/>
              <a:ext cx="195579" cy="209802"/>
            </a:xfrm>
            <a:custGeom>
              <a:avLst/>
              <a:gdLst>
                <a:gd name="T0" fmla="*/ 195579 w 160"/>
                <a:gd name="T1" fmla="*/ 130053 h 171"/>
                <a:gd name="T2" fmla="*/ 190690 w 160"/>
                <a:gd name="T3" fmla="*/ 177902 h 171"/>
                <a:gd name="T4" fmla="*/ 66008 w 160"/>
                <a:gd name="T5" fmla="*/ 209802 h 171"/>
                <a:gd name="T6" fmla="*/ 42783 w 160"/>
                <a:gd name="T7" fmla="*/ 187718 h 171"/>
                <a:gd name="T8" fmla="*/ 116125 w 160"/>
                <a:gd name="T9" fmla="*/ 137414 h 171"/>
                <a:gd name="T10" fmla="*/ 116125 w 160"/>
                <a:gd name="T11" fmla="*/ 109195 h 171"/>
                <a:gd name="T12" fmla="*/ 77009 w 160"/>
                <a:gd name="T13" fmla="*/ 82203 h 171"/>
                <a:gd name="T14" fmla="*/ 48895 w 160"/>
                <a:gd name="T15" fmla="*/ 114103 h 171"/>
                <a:gd name="T16" fmla="*/ 9779 w 160"/>
                <a:gd name="T17" fmla="*/ 105514 h 171"/>
                <a:gd name="T18" fmla="*/ 19558 w 160"/>
                <a:gd name="T19" fmla="*/ 49076 h 171"/>
                <a:gd name="T20" fmla="*/ 0 w 160"/>
                <a:gd name="T21" fmla="*/ 26992 h 171"/>
                <a:gd name="T22" fmla="*/ 15891 w 160"/>
                <a:gd name="T23" fmla="*/ 0 h 171"/>
                <a:gd name="T24" fmla="*/ 195579 w 160"/>
                <a:gd name="T25" fmla="*/ 130053 h 1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0"/>
                <a:gd name="T40" fmla="*/ 0 h 171"/>
                <a:gd name="T41" fmla="*/ 160 w 160"/>
                <a:gd name="T42" fmla="*/ 171 h 17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0" h="171">
                  <a:moveTo>
                    <a:pt x="160" y="106"/>
                  </a:moveTo>
                  <a:lnTo>
                    <a:pt x="156" y="145"/>
                  </a:lnTo>
                  <a:lnTo>
                    <a:pt x="54" y="171"/>
                  </a:lnTo>
                  <a:lnTo>
                    <a:pt x="35" y="153"/>
                  </a:lnTo>
                  <a:lnTo>
                    <a:pt x="95" y="112"/>
                  </a:lnTo>
                  <a:lnTo>
                    <a:pt x="95" y="89"/>
                  </a:lnTo>
                  <a:lnTo>
                    <a:pt x="63" y="67"/>
                  </a:lnTo>
                  <a:lnTo>
                    <a:pt x="40" y="93"/>
                  </a:lnTo>
                  <a:lnTo>
                    <a:pt x="8" y="86"/>
                  </a:lnTo>
                  <a:lnTo>
                    <a:pt x="16" y="40"/>
                  </a:lnTo>
                  <a:lnTo>
                    <a:pt x="0" y="22"/>
                  </a:lnTo>
                  <a:lnTo>
                    <a:pt x="13" y="0"/>
                  </a:lnTo>
                  <a:lnTo>
                    <a:pt x="160" y="10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1"/>
            <p:cNvSpPr>
              <a:spLocks/>
            </p:cNvSpPr>
            <p:nvPr/>
          </p:nvSpPr>
          <p:spPr bwMode="gray">
            <a:xfrm>
              <a:off x="5320010" y="1452878"/>
              <a:ext cx="232916" cy="284478"/>
            </a:xfrm>
            <a:custGeom>
              <a:avLst/>
              <a:gdLst>
                <a:gd name="T0" fmla="*/ 96124 w 189"/>
                <a:gd name="T1" fmla="*/ 284478 h 231"/>
                <a:gd name="T2" fmla="*/ 1232 w 189"/>
                <a:gd name="T3" fmla="*/ 215514 h 231"/>
                <a:gd name="T4" fmla="*/ 19718 w 189"/>
                <a:gd name="T5" fmla="*/ 199504 h 231"/>
                <a:gd name="T6" fmla="*/ 43133 w 189"/>
                <a:gd name="T7" fmla="*/ 172411 h 231"/>
                <a:gd name="T8" fmla="*/ 0 w 189"/>
                <a:gd name="T9" fmla="*/ 160096 h 231"/>
                <a:gd name="T10" fmla="*/ 13556 w 189"/>
                <a:gd name="T11" fmla="*/ 104678 h 231"/>
                <a:gd name="T12" fmla="*/ 83800 w 189"/>
                <a:gd name="T13" fmla="*/ 92363 h 231"/>
                <a:gd name="T14" fmla="*/ 80103 w 189"/>
                <a:gd name="T15" fmla="*/ 55418 h 231"/>
                <a:gd name="T16" fmla="*/ 56689 w 189"/>
                <a:gd name="T17" fmla="*/ 46797 h 231"/>
                <a:gd name="T18" fmla="*/ 18485 w 189"/>
                <a:gd name="T19" fmla="*/ 70196 h 231"/>
                <a:gd name="T20" fmla="*/ 14788 w 189"/>
                <a:gd name="T21" fmla="*/ 45566 h 231"/>
                <a:gd name="T22" fmla="*/ 50527 w 189"/>
                <a:gd name="T23" fmla="*/ 0 h 231"/>
                <a:gd name="T24" fmla="*/ 88730 w 189"/>
                <a:gd name="T25" fmla="*/ 8621 h 231"/>
                <a:gd name="T26" fmla="*/ 129398 w 189"/>
                <a:gd name="T27" fmla="*/ 48029 h 231"/>
                <a:gd name="T28" fmla="*/ 184854 w 189"/>
                <a:gd name="T29" fmla="*/ 54186 h 231"/>
                <a:gd name="T30" fmla="*/ 199642 w 189"/>
                <a:gd name="T31" fmla="*/ 98521 h 231"/>
                <a:gd name="T32" fmla="*/ 158974 w 189"/>
                <a:gd name="T33" fmla="*/ 135466 h 231"/>
                <a:gd name="T34" fmla="*/ 176227 w 189"/>
                <a:gd name="T35" fmla="*/ 167485 h 231"/>
                <a:gd name="T36" fmla="*/ 232916 w 189"/>
                <a:gd name="T37" fmla="*/ 217977 h 231"/>
                <a:gd name="T38" fmla="*/ 208269 w 189"/>
                <a:gd name="T39" fmla="*/ 243838 h 231"/>
                <a:gd name="T40" fmla="*/ 174995 w 189"/>
                <a:gd name="T41" fmla="*/ 220440 h 231"/>
                <a:gd name="T42" fmla="*/ 103518 w 189"/>
                <a:gd name="T43" fmla="*/ 237681 h 231"/>
                <a:gd name="T44" fmla="*/ 96124 w 189"/>
                <a:gd name="T45" fmla="*/ 284478 h 23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89"/>
                <a:gd name="T70" fmla="*/ 0 h 231"/>
                <a:gd name="T71" fmla="*/ 189 w 189"/>
                <a:gd name="T72" fmla="*/ 231 h 23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89" h="231">
                  <a:moveTo>
                    <a:pt x="78" y="231"/>
                  </a:moveTo>
                  <a:lnTo>
                    <a:pt x="1" y="175"/>
                  </a:lnTo>
                  <a:lnTo>
                    <a:pt x="16" y="162"/>
                  </a:lnTo>
                  <a:lnTo>
                    <a:pt x="35" y="140"/>
                  </a:lnTo>
                  <a:lnTo>
                    <a:pt x="0" y="130"/>
                  </a:lnTo>
                  <a:lnTo>
                    <a:pt x="11" y="85"/>
                  </a:lnTo>
                  <a:lnTo>
                    <a:pt x="68" y="75"/>
                  </a:lnTo>
                  <a:lnTo>
                    <a:pt x="65" y="45"/>
                  </a:lnTo>
                  <a:lnTo>
                    <a:pt x="46" y="38"/>
                  </a:lnTo>
                  <a:lnTo>
                    <a:pt x="15" y="57"/>
                  </a:lnTo>
                  <a:lnTo>
                    <a:pt x="12" y="37"/>
                  </a:lnTo>
                  <a:lnTo>
                    <a:pt x="41" y="0"/>
                  </a:lnTo>
                  <a:lnTo>
                    <a:pt x="72" y="7"/>
                  </a:lnTo>
                  <a:lnTo>
                    <a:pt x="105" y="39"/>
                  </a:lnTo>
                  <a:lnTo>
                    <a:pt x="150" y="44"/>
                  </a:lnTo>
                  <a:lnTo>
                    <a:pt x="162" y="80"/>
                  </a:lnTo>
                  <a:lnTo>
                    <a:pt x="129" y="110"/>
                  </a:lnTo>
                  <a:lnTo>
                    <a:pt x="143" y="136"/>
                  </a:lnTo>
                  <a:lnTo>
                    <a:pt x="189" y="177"/>
                  </a:lnTo>
                  <a:lnTo>
                    <a:pt x="169" y="198"/>
                  </a:lnTo>
                  <a:lnTo>
                    <a:pt x="142" y="179"/>
                  </a:lnTo>
                  <a:lnTo>
                    <a:pt x="84" y="193"/>
                  </a:lnTo>
                  <a:lnTo>
                    <a:pt x="78" y="231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2"/>
            <p:cNvSpPr>
              <a:spLocks/>
            </p:cNvSpPr>
            <p:nvPr/>
          </p:nvSpPr>
          <p:spPr bwMode="gray">
            <a:xfrm>
              <a:off x="3678928" y="1427986"/>
              <a:ext cx="910330" cy="933443"/>
            </a:xfrm>
            <a:custGeom>
              <a:avLst/>
              <a:gdLst>
                <a:gd name="T0" fmla="*/ 851656 w 512"/>
                <a:gd name="T1" fmla="*/ 282700 h 525"/>
                <a:gd name="T2" fmla="*/ 753867 w 512"/>
                <a:gd name="T3" fmla="*/ 328927 h 525"/>
                <a:gd name="T4" fmla="*/ 625852 w 512"/>
                <a:gd name="T5" fmla="*/ 259586 h 525"/>
                <a:gd name="T6" fmla="*/ 560066 w 512"/>
                <a:gd name="T7" fmla="*/ 336039 h 525"/>
                <a:gd name="T8" fmla="*/ 563622 w 512"/>
                <a:gd name="T9" fmla="*/ 296924 h 525"/>
                <a:gd name="T10" fmla="*/ 545842 w 512"/>
                <a:gd name="T11" fmla="*/ 241806 h 525"/>
                <a:gd name="T12" fmla="*/ 440941 w 512"/>
                <a:gd name="T13" fmla="*/ 250696 h 525"/>
                <a:gd name="T14" fmla="*/ 513839 w 512"/>
                <a:gd name="T15" fmla="*/ 117347 h 525"/>
                <a:gd name="T16" fmla="*/ 334262 w 512"/>
                <a:gd name="T17" fmla="*/ 14224 h 525"/>
                <a:gd name="T18" fmla="*/ 62230 w 512"/>
                <a:gd name="T19" fmla="*/ 0 h 525"/>
                <a:gd name="T20" fmla="*/ 1778 w 512"/>
                <a:gd name="T21" fmla="*/ 58674 h 525"/>
                <a:gd name="T22" fmla="*/ 152907 w 512"/>
                <a:gd name="T23" fmla="*/ 280922 h 525"/>
                <a:gd name="T24" fmla="*/ 19558 w 512"/>
                <a:gd name="T25" fmla="*/ 312926 h 525"/>
                <a:gd name="T26" fmla="*/ 30226 w 512"/>
                <a:gd name="T27" fmla="*/ 382267 h 525"/>
                <a:gd name="T28" fmla="*/ 115569 w 512"/>
                <a:gd name="T29" fmla="*/ 387601 h 525"/>
                <a:gd name="T30" fmla="*/ 85343 w 512"/>
                <a:gd name="T31" fmla="*/ 462277 h 525"/>
                <a:gd name="T32" fmla="*/ 152907 w 512"/>
                <a:gd name="T33" fmla="*/ 520950 h 525"/>
                <a:gd name="T34" fmla="*/ 99567 w 512"/>
                <a:gd name="T35" fmla="*/ 536952 h 525"/>
                <a:gd name="T36" fmla="*/ 252474 w 512"/>
                <a:gd name="T37" fmla="*/ 613405 h 525"/>
                <a:gd name="T38" fmla="*/ 432051 w 512"/>
                <a:gd name="T39" fmla="*/ 810762 h 525"/>
                <a:gd name="T40" fmla="*/ 449831 w 512"/>
                <a:gd name="T41" fmla="*/ 764534 h 525"/>
                <a:gd name="T42" fmla="*/ 485391 w 512"/>
                <a:gd name="T43" fmla="*/ 755644 h 525"/>
                <a:gd name="T44" fmla="*/ 576068 w 512"/>
                <a:gd name="T45" fmla="*/ 675635 h 525"/>
                <a:gd name="T46" fmla="*/ 590292 w 512"/>
                <a:gd name="T47" fmla="*/ 723640 h 525"/>
                <a:gd name="T48" fmla="*/ 579624 w 512"/>
                <a:gd name="T49" fmla="*/ 805428 h 525"/>
                <a:gd name="T50" fmla="*/ 675635 w 512"/>
                <a:gd name="T51" fmla="*/ 881881 h 525"/>
                <a:gd name="T52" fmla="*/ 725419 w 512"/>
                <a:gd name="T53" fmla="*/ 912107 h 525"/>
                <a:gd name="T54" fmla="*/ 753867 w 512"/>
                <a:gd name="T55" fmla="*/ 933443 h 525"/>
                <a:gd name="T56" fmla="*/ 764535 w 512"/>
                <a:gd name="T57" fmla="*/ 874769 h 525"/>
                <a:gd name="T58" fmla="*/ 824986 w 512"/>
                <a:gd name="T59" fmla="*/ 817874 h 525"/>
                <a:gd name="T60" fmla="*/ 876548 w 512"/>
                <a:gd name="T61" fmla="*/ 712973 h 525"/>
                <a:gd name="T62" fmla="*/ 807207 w 512"/>
                <a:gd name="T63" fmla="*/ 599181 h 525"/>
                <a:gd name="T64" fmla="*/ 844544 w 512"/>
                <a:gd name="T65" fmla="*/ 574290 h 525"/>
                <a:gd name="T66" fmla="*/ 844544 w 512"/>
                <a:gd name="T67" fmla="*/ 574290 h 525"/>
                <a:gd name="T68" fmla="*/ 832098 w 512"/>
                <a:gd name="T69" fmla="*/ 528062 h 525"/>
                <a:gd name="T70" fmla="*/ 789427 w 512"/>
                <a:gd name="T71" fmla="*/ 487168 h 525"/>
                <a:gd name="T72" fmla="*/ 910330 w 512"/>
                <a:gd name="T73" fmla="*/ 389379 h 52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12"/>
                <a:gd name="T112" fmla="*/ 0 h 525"/>
                <a:gd name="T113" fmla="*/ 512 w 512"/>
                <a:gd name="T114" fmla="*/ 525 h 52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12" h="525">
                  <a:moveTo>
                    <a:pt x="505" y="168"/>
                  </a:moveTo>
                  <a:lnTo>
                    <a:pt x="479" y="159"/>
                  </a:lnTo>
                  <a:lnTo>
                    <a:pt x="435" y="189"/>
                  </a:lnTo>
                  <a:lnTo>
                    <a:pt x="424" y="185"/>
                  </a:lnTo>
                  <a:lnTo>
                    <a:pt x="413" y="171"/>
                  </a:lnTo>
                  <a:lnTo>
                    <a:pt x="352" y="146"/>
                  </a:lnTo>
                  <a:lnTo>
                    <a:pt x="334" y="154"/>
                  </a:lnTo>
                  <a:lnTo>
                    <a:pt x="315" y="189"/>
                  </a:lnTo>
                  <a:lnTo>
                    <a:pt x="311" y="186"/>
                  </a:lnTo>
                  <a:lnTo>
                    <a:pt x="317" y="167"/>
                  </a:lnTo>
                  <a:lnTo>
                    <a:pt x="322" y="144"/>
                  </a:lnTo>
                  <a:lnTo>
                    <a:pt x="307" y="136"/>
                  </a:lnTo>
                  <a:lnTo>
                    <a:pt x="261" y="147"/>
                  </a:lnTo>
                  <a:lnTo>
                    <a:pt x="248" y="141"/>
                  </a:lnTo>
                  <a:lnTo>
                    <a:pt x="286" y="119"/>
                  </a:lnTo>
                  <a:lnTo>
                    <a:pt x="289" y="66"/>
                  </a:lnTo>
                  <a:lnTo>
                    <a:pt x="273" y="37"/>
                  </a:lnTo>
                  <a:lnTo>
                    <a:pt x="188" y="8"/>
                  </a:lnTo>
                  <a:lnTo>
                    <a:pt x="168" y="19"/>
                  </a:lnTo>
                  <a:lnTo>
                    <a:pt x="35" y="0"/>
                  </a:lnTo>
                  <a:lnTo>
                    <a:pt x="0" y="10"/>
                  </a:lnTo>
                  <a:lnTo>
                    <a:pt x="1" y="33"/>
                  </a:lnTo>
                  <a:lnTo>
                    <a:pt x="70" y="117"/>
                  </a:lnTo>
                  <a:lnTo>
                    <a:pt x="86" y="158"/>
                  </a:lnTo>
                  <a:lnTo>
                    <a:pt x="75" y="159"/>
                  </a:lnTo>
                  <a:lnTo>
                    <a:pt x="11" y="176"/>
                  </a:lnTo>
                  <a:lnTo>
                    <a:pt x="1" y="193"/>
                  </a:lnTo>
                  <a:lnTo>
                    <a:pt x="17" y="215"/>
                  </a:lnTo>
                  <a:lnTo>
                    <a:pt x="63" y="205"/>
                  </a:lnTo>
                  <a:lnTo>
                    <a:pt x="65" y="218"/>
                  </a:lnTo>
                  <a:lnTo>
                    <a:pt x="50" y="221"/>
                  </a:lnTo>
                  <a:lnTo>
                    <a:pt x="48" y="260"/>
                  </a:lnTo>
                  <a:lnTo>
                    <a:pt x="79" y="265"/>
                  </a:lnTo>
                  <a:lnTo>
                    <a:pt x="86" y="293"/>
                  </a:lnTo>
                  <a:lnTo>
                    <a:pt x="58" y="289"/>
                  </a:lnTo>
                  <a:lnTo>
                    <a:pt x="56" y="302"/>
                  </a:lnTo>
                  <a:lnTo>
                    <a:pt x="85" y="342"/>
                  </a:lnTo>
                  <a:lnTo>
                    <a:pt x="142" y="345"/>
                  </a:lnTo>
                  <a:lnTo>
                    <a:pt x="204" y="412"/>
                  </a:lnTo>
                  <a:lnTo>
                    <a:pt x="243" y="456"/>
                  </a:lnTo>
                  <a:lnTo>
                    <a:pt x="248" y="432"/>
                  </a:lnTo>
                  <a:lnTo>
                    <a:pt x="253" y="430"/>
                  </a:lnTo>
                  <a:lnTo>
                    <a:pt x="264" y="444"/>
                  </a:lnTo>
                  <a:lnTo>
                    <a:pt x="273" y="425"/>
                  </a:lnTo>
                  <a:lnTo>
                    <a:pt x="297" y="410"/>
                  </a:lnTo>
                  <a:lnTo>
                    <a:pt x="324" y="380"/>
                  </a:lnTo>
                  <a:lnTo>
                    <a:pt x="334" y="381"/>
                  </a:lnTo>
                  <a:lnTo>
                    <a:pt x="332" y="407"/>
                  </a:lnTo>
                  <a:lnTo>
                    <a:pt x="338" y="420"/>
                  </a:lnTo>
                  <a:lnTo>
                    <a:pt x="326" y="453"/>
                  </a:lnTo>
                  <a:lnTo>
                    <a:pt x="336" y="457"/>
                  </a:lnTo>
                  <a:lnTo>
                    <a:pt x="380" y="496"/>
                  </a:lnTo>
                  <a:lnTo>
                    <a:pt x="383" y="506"/>
                  </a:lnTo>
                  <a:lnTo>
                    <a:pt x="408" y="513"/>
                  </a:lnTo>
                  <a:lnTo>
                    <a:pt x="417" y="524"/>
                  </a:lnTo>
                  <a:lnTo>
                    <a:pt x="424" y="525"/>
                  </a:lnTo>
                  <a:lnTo>
                    <a:pt x="433" y="519"/>
                  </a:lnTo>
                  <a:lnTo>
                    <a:pt x="430" y="492"/>
                  </a:lnTo>
                  <a:lnTo>
                    <a:pt x="463" y="468"/>
                  </a:lnTo>
                  <a:lnTo>
                    <a:pt x="464" y="460"/>
                  </a:lnTo>
                  <a:lnTo>
                    <a:pt x="487" y="438"/>
                  </a:lnTo>
                  <a:lnTo>
                    <a:pt x="493" y="401"/>
                  </a:lnTo>
                  <a:lnTo>
                    <a:pt x="455" y="380"/>
                  </a:lnTo>
                  <a:lnTo>
                    <a:pt x="454" y="337"/>
                  </a:lnTo>
                  <a:lnTo>
                    <a:pt x="471" y="331"/>
                  </a:lnTo>
                  <a:lnTo>
                    <a:pt x="475" y="323"/>
                  </a:lnTo>
                  <a:lnTo>
                    <a:pt x="482" y="307"/>
                  </a:lnTo>
                  <a:lnTo>
                    <a:pt x="475" y="323"/>
                  </a:lnTo>
                  <a:lnTo>
                    <a:pt x="475" y="297"/>
                  </a:lnTo>
                  <a:lnTo>
                    <a:pt x="468" y="297"/>
                  </a:lnTo>
                  <a:lnTo>
                    <a:pt x="460" y="300"/>
                  </a:lnTo>
                  <a:lnTo>
                    <a:pt x="444" y="274"/>
                  </a:lnTo>
                  <a:lnTo>
                    <a:pt x="508" y="226"/>
                  </a:lnTo>
                  <a:lnTo>
                    <a:pt x="512" y="219"/>
                  </a:lnTo>
                  <a:lnTo>
                    <a:pt x="505" y="16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3"/>
            <p:cNvSpPr>
              <a:spLocks/>
            </p:cNvSpPr>
            <p:nvPr/>
          </p:nvSpPr>
          <p:spPr bwMode="gray">
            <a:xfrm>
              <a:off x="4539474" y="1611119"/>
              <a:ext cx="120903" cy="85343"/>
            </a:xfrm>
            <a:custGeom>
              <a:avLst/>
              <a:gdLst>
                <a:gd name="T0" fmla="*/ 42743 w 99"/>
                <a:gd name="T1" fmla="*/ 85343 h 70"/>
                <a:gd name="T2" fmla="*/ 0 w 99"/>
                <a:gd name="T3" fmla="*/ 60959 h 70"/>
                <a:gd name="T4" fmla="*/ 15876 w 99"/>
                <a:gd name="T5" fmla="*/ 3658 h 70"/>
                <a:gd name="T6" fmla="*/ 58620 w 99"/>
                <a:gd name="T7" fmla="*/ 0 h 70"/>
                <a:gd name="T8" fmla="*/ 101363 w 99"/>
                <a:gd name="T9" fmla="*/ 31699 h 70"/>
                <a:gd name="T10" fmla="*/ 120903 w 99"/>
                <a:gd name="T11" fmla="*/ 85343 h 70"/>
                <a:gd name="T12" fmla="*/ 42743 w 99"/>
                <a:gd name="T13" fmla="*/ 85343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"/>
                <a:gd name="T22" fmla="*/ 0 h 70"/>
                <a:gd name="T23" fmla="*/ 99 w 99"/>
                <a:gd name="T24" fmla="*/ 70 h 7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" h="70">
                  <a:moveTo>
                    <a:pt x="35" y="70"/>
                  </a:moveTo>
                  <a:lnTo>
                    <a:pt x="0" y="50"/>
                  </a:lnTo>
                  <a:lnTo>
                    <a:pt x="13" y="3"/>
                  </a:lnTo>
                  <a:lnTo>
                    <a:pt x="48" y="0"/>
                  </a:lnTo>
                  <a:lnTo>
                    <a:pt x="83" y="26"/>
                  </a:lnTo>
                  <a:lnTo>
                    <a:pt x="99" y="70"/>
                  </a:lnTo>
                  <a:lnTo>
                    <a:pt x="35" y="7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4"/>
            <p:cNvSpPr>
              <a:spLocks/>
            </p:cNvSpPr>
            <p:nvPr/>
          </p:nvSpPr>
          <p:spPr bwMode="gray">
            <a:xfrm>
              <a:off x="3542023" y="1331975"/>
              <a:ext cx="97789" cy="199135"/>
            </a:xfrm>
            <a:custGeom>
              <a:avLst/>
              <a:gdLst>
                <a:gd name="T0" fmla="*/ 84343 w 80"/>
                <a:gd name="T1" fmla="*/ 15882 h 163"/>
                <a:gd name="T2" fmla="*/ 51339 w 80"/>
                <a:gd name="T3" fmla="*/ 100178 h 163"/>
                <a:gd name="T4" fmla="*/ 97789 w 80"/>
                <a:gd name="T5" fmla="*/ 100178 h 163"/>
                <a:gd name="T6" fmla="*/ 96567 w 80"/>
                <a:gd name="T7" fmla="*/ 118504 h 163"/>
                <a:gd name="T8" fmla="*/ 57451 w 80"/>
                <a:gd name="T9" fmla="*/ 140494 h 163"/>
                <a:gd name="T10" fmla="*/ 39116 w 80"/>
                <a:gd name="T11" fmla="*/ 135607 h 163"/>
                <a:gd name="T12" fmla="*/ 29337 w 80"/>
                <a:gd name="T13" fmla="*/ 199135 h 163"/>
                <a:gd name="T14" fmla="*/ 0 w 80"/>
                <a:gd name="T15" fmla="*/ 195470 h 163"/>
                <a:gd name="T16" fmla="*/ 15891 w 80"/>
                <a:gd name="T17" fmla="*/ 73301 h 163"/>
                <a:gd name="T18" fmla="*/ 48895 w 80"/>
                <a:gd name="T19" fmla="*/ 0 h 163"/>
                <a:gd name="T20" fmla="*/ 84343 w 80"/>
                <a:gd name="T21" fmla="*/ 15882 h 1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0"/>
                <a:gd name="T34" fmla="*/ 0 h 163"/>
                <a:gd name="T35" fmla="*/ 80 w 80"/>
                <a:gd name="T36" fmla="*/ 163 h 16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0" h="163">
                  <a:moveTo>
                    <a:pt x="69" y="13"/>
                  </a:moveTo>
                  <a:lnTo>
                    <a:pt x="42" y="82"/>
                  </a:lnTo>
                  <a:lnTo>
                    <a:pt x="80" y="82"/>
                  </a:lnTo>
                  <a:lnTo>
                    <a:pt x="79" y="97"/>
                  </a:lnTo>
                  <a:lnTo>
                    <a:pt x="47" y="115"/>
                  </a:lnTo>
                  <a:lnTo>
                    <a:pt x="32" y="111"/>
                  </a:lnTo>
                  <a:lnTo>
                    <a:pt x="24" y="163"/>
                  </a:lnTo>
                  <a:lnTo>
                    <a:pt x="0" y="160"/>
                  </a:lnTo>
                  <a:lnTo>
                    <a:pt x="13" y="60"/>
                  </a:lnTo>
                  <a:lnTo>
                    <a:pt x="40" y="0"/>
                  </a:lnTo>
                  <a:lnTo>
                    <a:pt x="69" y="1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5"/>
            <p:cNvSpPr>
              <a:spLocks/>
            </p:cNvSpPr>
            <p:nvPr/>
          </p:nvSpPr>
          <p:spPr bwMode="gray">
            <a:xfrm>
              <a:off x="3597141" y="1507996"/>
              <a:ext cx="81787" cy="62230"/>
            </a:xfrm>
            <a:custGeom>
              <a:avLst/>
              <a:gdLst>
                <a:gd name="T0" fmla="*/ 81787 w 66"/>
                <a:gd name="T1" fmla="*/ 16180 h 50"/>
                <a:gd name="T2" fmla="*/ 70634 w 66"/>
                <a:gd name="T3" fmla="*/ 53518 h 50"/>
                <a:gd name="T4" fmla="*/ 26023 w 66"/>
                <a:gd name="T5" fmla="*/ 62230 h 50"/>
                <a:gd name="T6" fmla="*/ 0 w 66"/>
                <a:gd name="T7" fmla="*/ 44806 h 50"/>
                <a:gd name="T8" fmla="*/ 21066 w 66"/>
                <a:gd name="T9" fmla="*/ 4978 h 50"/>
                <a:gd name="T10" fmla="*/ 71873 w 66"/>
                <a:gd name="T11" fmla="*/ 0 h 50"/>
                <a:gd name="T12" fmla="*/ 81787 w 66"/>
                <a:gd name="T13" fmla="*/ 16180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50"/>
                <a:gd name="T23" fmla="*/ 66 w 66"/>
                <a:gd name="T24" fmla="*/ 50 h 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50">
                  <a:moveTo>
                    <a:pt x="66" y="13"/>
                  </a:moveTo>
                  <a:lnTo>
                    <a:pt x="57" y="43"/>
                  </a:lnTo>
                  <a:lnTo>
                    <a:pt x="21" y="50"/>
                  </a:lnTo>
                  <a:lnTo>
                    <a:pt x="0" y="36"/>
                  </a:lnTo>
                  <a:lnTo>
                    <a:pt x="17" y="4"/>
                  </a:lnTo>
                  <a:lnTo>
                    <a:pt x="58" y="0"/>
                  </a:lnTo>
                  <a:lnTo>
                    <a:pt x="66" y="1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6"/>
            <p:cNvSpPr>
              <a:spLocks/>
            </p:cNvSpPr>
            <p:nvPr/>
          </p:nvSpPr>
          <p:spPr bwMode="gray">
            <a:xfrm>
              <a:off x="2697479" y="2884158"/>
              <a:ext cx="1344158" cy="1376162"/>
            </a:xfrm>
            <a:custGeom>
              <a:avLst/>
              <a:gdLst>
                <a:gd name="T0" fmla="*/ 707639 w 756"/>
                <a:gd name="T1" fmla="*/ 1017009 h 774"/>
                <a:gd name="T2" fmla="*/ 688081 w 756"/>
                <a:gd name="T3" fmla="*/ 1098796 h 774"/>
                <a:gd name="T4" fmla="*/ 643631 w 756"/>
                <a:gd name="T5" fmla="*/ 1104130 h 774"/>
                <a:gd name="T6" fmla="*/ 330706 w 756"/>
                <a:gd name="T7" fmla="*/ 1306821 h 774"/>
                <a:gd name="T8" fmla="*/ 222248 w 756"/>
                <a:gd name="T9" fmla="*/ 1376162 h 774"/>
                <a:gd name="T10" fmla="*/ 177799 w 756"/>
                <a:gd name="T11" fmla="*/ 1315710 h 774"/>
                <a:gd name="T12" fmla="*/ 30226 w 756"/>
                <a:gd name="T13" fmla="*/ 1084572 h 774"/>
                <a:gd name="T14" fmla="*/ 48006 w 756"/>
                <a:gd name="T15" fmla="*/ 974337 h 774"/>
                <a:gd name="T16" fmla="*/ 0 w 756"/>
                <a:gd name="T17" fmla="*/ 929887 h 774"/>
                <a:gd name="T18" fmla="*/ 129793 w 756"/>
                <a:gd name="T19" fmla="*/ 636519 h 774"/>
                <a:gd name="T20" fmla="*/ 24892 w 756"/>
                <a:gd name="T21" fmla="*/ 448053 h 774"/>
                <a:gd name="T22" fmla="*/ 211580 w 756"/>
                <a:gd name="T23" fmla="*/ 432051 h 774"/>
                <a:gd name="T24" fmla="*/ 353819 w 756"/>
                <a:gd name="T25" fmla="*/ 346707 h 774"/>
                <a:gd name="T26" fmla="*/ 328928 w 756"/>
                <a:gd name="T27" fmla="*/ 263142 h 774"/>
                <a:gd name="T28" fmla="*/ 446275 w 756"/>
                <a:gd name="T29" fmla="*/ 184911 h 774"/>
                <a:gd name="T30" fmla="*/ 625851 w 756"/>
                <a:gd name="T31" fmla="*/ 110235 h 774"/>
                <a:gd name="T32" fmla="*/ 679191 w 756"/>
                <a:gd name="T33" fmla="*/ 49784 h 774"/>
                <a:gd name="T34" fmla="*/ 753866 w 756"/>
                <a:gd name="T35" fmla="*/ 213358 h 774"/>
                <a:gd name="T36" fmla="*/ 787648 w 756"/>
                <a:gd name="T37" fmla="*/ 252474 h 774"/>
                <a:gd name="T38" fmla="*/ 796538 w 756"/>
                <a:gd name="T39" fmla="*/ 316482 h 774"/>
                <a:gd name="T40" fmla="*/ 947667 w 756"/>
                <a:gd name="T41" fmla="*/ 257808 h 774"/>
                <a:gd name="T42" fmla="*/ 897883 w 756"/>
                <a:gd name="T43" fmla="*/ 53340 h 774"/>
                <a:gd name="T44" fmla="*/ 1054346 w 756"/>
                <a:gd name="T45" fmla="*/ 16002 h 774"/>
                <a:gd name="T46" fmla="*/ 1157469 w 756"/>
                <a:gd name="T47" fmla="*/ 72897 h 774"/>
                <a:gd name="T48" fmla="*/ 1217921 w 756"/>
                <a:gd name="T49" fmla="*/ 72897 h 774"/>
                <a:gd name="T50" fmla="*/ 1306820 w 756"/>
                <a:gd name="T51" fmla="*/ 414271 h 774"/>
                <a:gd name="T52" fmla="*/ 1338824 w 756"/>
                <a:gd name="T53" fmla="*/ 556510 h 774"/>
                <a:gd name="T54" fmla="*/ 1216143 w 756"/>
                <a:gd name="T55" fmla="*/ 691637 h 774"/>
                <a:gd name="T56" fmla="*/ 1137912 w 756"/>
                <a:gd name="T57" fmla="*/ 657855 h 774"/>
                <a:gd name="T58" fmla="*/ 1043678 w 756"/>
                <a:gd name="T59" fmla="*/ 800094 h 774"/>
                <a:gd name="T60" fmla="*/ 1102352 w 756"/>
                <a:gd name="T61" fmla="*/ 846322 h 774"/>
                <a:gd name="T62" fmla="*/ 860546 w 756"/>
                <a:gd name="T63" fmla="*/ 1157470 h 7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56"/>
                <a:gd name="T97" fmla="*/ 0 h 774"/>
                <a:gd name="T98" fmla="*/ 756 w 756"/>
                <a:gd name="T99" fmla="*/ 774 h 77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56" h="774">
                  <a:moveTo>
                    <a:pt x="406" y="568"/>
                  </a:moveTo>
                  <a:lnTo>
                    <a:pt x="398" y="572"/>
                  </a:lnTo>
                  <a:lnTo>
                    <a:pt x="386" y="601"/>
                  </a:lnTo>
                  <a:lnTo>
                    <a:pt x="387" y="618"/>
                  </a:lnTo>
                  <a:lnTo>
                    <a:pt x="371" y="624"/>
                  </a:lnTo>
                  <a:lnTo>
                    <a:pt x="362" y="621"/>
                  </a:lnTo>
                  <a:lnTo>
                    <a:pt x="190" y="719"/>
                  </a:lnTo>
                  <a:lnTo>
                    <a:pt x="186" y="735"/>
                  </a:lnTo>
                  <a:lnTo>
                    <a:pt x="197" y="773"/>
                  </a:lnTo>
                  <a:lnTo>
                    <a:pt x="125" y="774"/>
                  </a:lnTo>
                  <a:lnTo>
                    <a:pt x="99" y="756"/>
                  </a:lnTo>
                  <a:lnTo>
                    <a:pt x="100" y="740"/>
                  </a:lnTo>
                  <a:lnTo>
                    <a:pt x="66" y="711"/>
                  </a:lnTo>
                  <a:lnTo>
                    <a:pt x="17" y="610"/>
                  </a:lnTo>
                  <a:lnTo>
                    <a:pt x="44" y="601"/>
                  </a:lnTo>
                  <a:lnTo>
                    <a:pt x="27" y="548"/>
                  </a:lnTo>
                  <a:lnTo>
                    <a:pt x="5" y="542"/>
                  </a:lnTo>
                  <a:lnTo>
                    <a:pt x="0" y="523"/>
                  </a:lnTo>
                  <a:lnTo>
                    <a:pt x="71" y="424"/>
                  </a:lnTo>
                  <a:lnTo>
                    <a:pt x="73" y="358"/>
                  </a:lnTo>
                  <a:lnTo>
                    <a:pt x="45" y="332"/>
                  </a:lnTo>
                  <a:lnTo>
                    <a:pt x="14" y="252"/>
                  </a:lnTo>
                  <a:lnTo>
                    <a:pt x="50" y="226"/>
                  </a:lnTo>
                  <a:lnTo>
                    <a:pt x="119" y="243"/>
                  </a:lnTo>
                  <a:lnTo>
                    <a:pt x="178" y="232"/>
                  </a:lnTo>
                  <a:lnTo>
                    <a:pt x="199" y="195"/>
                  </a:lnTo>
                  <a:lnTo>
                    <a:pt x="165" y="175"/>
                  </a:lnTo>
                  <a:lnTo>
                    <a:pt x="185" y="148"/>
                  </a:lnTo>
                  <a:lnTo>
                    <a:pt x="202" y="150"/>
                  </a:lnTo>
                  <a:lnTo>
                    <a:pt x="251" y="104"/>
                  </a:lnTo>
                  <a:lnTo>
                    <a:pt x="300" y="99"/>
                  </a:lnTo>
                  <a:lnTo>
                    <a:pt x="352" y="62"/>
                  </a:lnTo>
                  <a:lnTo>
                    <a:pt x="359" y="26"/>
                  </a:lnTo>
                  <a:lnTo>
                    <a:pt x="382" y="28"/>
                  </a:lnTo>
                  <a:lnTo>
                    <a:pt x="438" y="66"/>
                  </a:lnTo>
                  <a:lnTo>
                    <a:pt x="424" y="120"/>
                  </a:lnTo>
                  <a:lnTo>
                    <a:pt x="447" y="127"/>
                  </a:lnTo>
                  <a:lnTo>
                    <a:pt x="443" y="142"/>
                  </a:lnTo>
                  <a:lnTo>
                    <a:pt x="412" y="155"/>
                  </a:lnTo>
                  <a:lnTo>
                    <a:pt x="448" y="178"/>
                  </a:lnTo>
                  <a:lnTo>
                    <a:pt x="505" y="138"/>
                  </a:lnTo>
                  <a:lnTo>
                    <a:pt x="533" y="145"/>
                  </a:lnTo>
                  <a:lnTo>
                    <a:pt x="553" y="126"/>
                  </a:lnTo>
                  <a:lnTo>
                    <a:pt x="505" y="30"/>
                  </a:lnTo>
                  <a:lnTo>
                    <a:pt x="583" y="0"/>
                  </a:lnTo>
                  <a:lnTo>
                    <a:pt x="593" y="9"/>
                  </a:lnTo>
                  <a:lnTo>
                    <a:pt x="593" y="40"/>
                  </a:lnTo>
                  <a:lnTo>
                    <a:pt x="651" y="41"/>
                  </a:lnTo>
                  <a:lnTo>
                    <a:pt x="665" y="16"/>
                  </a:lnTo>
                  <a:lnTo>
                    <a:pt x="685" y="41"/>
                  </a:lnTo>
                  <a:lnTo>
                    <a:pt x="653" y="88"/>
                  </a:lnTo>
                  <a:lnTo>
                    <a:pt x="735" y="233"/>
                  </a:lnTo>
                  <a:lnTo>
                    <a:pt x="756" y="234"/>
                  </a:lnTo>
                  <a:lnTo>
                    <a:pt x="753" y="313"/>
                  </a:lnTo>
                  <a:lnTo>
                    <a:pt x="706" y="390"/>
                  </a:lnTo>
                  <a:lnTo>
                    <a:pt x="684" y="389"/>
                  </a:lnTo>
                  <a:lnTo>
                    <a:pt x="682" y="365"/>
                  </a:lnTo>
                  <a:lnTo>
                    <a:pt x="640" y="370"/>
                  </a:lnTo>
                  <a:lnTo>
                    <a:pt x="574" y="438"/>
                  </a:lnTo>
                  <a:lnTo>
                    <a:pt x="587" y="450"/>
                  </a:lnTo>
                  <a:lnTo>
                    <a:pt x="604" y="438"/>
                  </a:lnTo>
                  <a:lnTo>
                    <a:pt x="620" y="476"/>
                  </a:lnTo>
                  <a:lnTo>
                    <a:pt x="564" y="509"/>
                  </a:lnTo>
                  <a:lnTo>
                    <a:pt x="484" y="651"/>
                  </a:lnTo>
                  <a:lnTo>
                    <a:pt x="406" y="56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7"/>
            <p:cNvSpPr>
              <a:spLocks/>
            </p:cNvSpPr>
            <p:nvPr/>
          </p:nvSpPr>
          <p:spPr bwMode="gray">
            <a:xfrm>
              <a:off x="3428232" y="3438890"/>
              <a:ext cx="936999" cy="1321044"/>
            </a:xfrm>
            <a:custGeom>
              <a:avLst/>
              <a:gdLst>
                <a:gd name="T0" fmla="*/ 131571 w 527"/>
                <a:gd name="T1" fmla="*/ 600959 h 743"/>
                <a:gd name="T2" fmla="*/ 272032 w 527"/>
                <a:gd name="T3" fmla="*/ 350263 h 743"/>
                <a:gd name="T4" fmla="*/ 371599 w 527"/>
                <a:gd name="T5" fmla="*/ 291590 h 743"/>
                <a:gd name="T6" fmla="*/ 343151 w 527"/>
                <a:gd name="T7" fmla="*/ 224026 h 743"/>
                <a:gd name="T8" fmla="*/ 312926 w 527"/>
                <a:gd name="T9" fmla="*/ 245362 h 743"/>
                <a:gd name="T10" fmla="*/ 289812 w 527"/>
                <a:gd name="T11" fmla="*/ 224026 h 743"/>
                <a:gd name="T12" fmla="*/ 407159 w 527"/>
                <a:gd name="T13" fmla="*/ 103123 h 743"/>
                <a:gd name="T14" fmla="*/ 481834 w 527"/>
                <a:gd name="T15" fmla="*/ 94233 h 743"/>
                <a:gd name="T16" fmla="*/ 485390 w 527"/>
                <a:gd name="T17" fmla="*/ 136905 h 743"/>
                <a:gd name="T18" fmla="*/ 524506 w 527"/>
                <a:gd name="T19" fmla="*/ 138683 h 743"/>
                <a:gd name="T20" fmla="*/ 608071 w 527"/>
                <a:gd name="T21" fmla="*/ 1778 h 743"/>
                <a:gd name="T22" fmla="*/ 696971 w 527"/>
                <a:gd name="T23" fmla="*/ 0 h 743"/>
                <a:gd name="T24" fmla="*/ 711195 w 527"/>
                <a:gd name="T25" fmla="*/ 46228 h 743"/>
                <a:gd name="T26" fmla="*/ 663189 w 527"/>
                <a:gd name="T27" fmla="*/ 186689 h 743"/>
                <a:gd name="T28" fmla="*/ 718307 w 527"/>
                <a:gd name="T29" fmla="*/ 209802 h 743"/>
                <a:gd name="T30" fmla="*/ 768090 w 527"/>
                <a:gd name="T31" fmla="*/ 124459 h 743"/>
                <a:gd name="T32" fmla="*/ 816096 w 527"/>
                <a:gd name="T33" fmla="*/ 154685 h 743"/>
                <a:gd name="T34" fmla="*/ 936999 w 527"/>
                <a:gd name="T35" fmla="*/ 263142 h 743"/>
                <a:gd name="T36" fmla="*/ 920997 w 527"/>
                <a:gd name="T37" fmla="*/ 384045 h 743"/>
                <a:gd name="T38" fmla="*/ 839210 w 527"/>
                <a:gd name="T39" fmla="*/ 480056 h 743"/>
                <a:gd name="T40" fmla="*/ 814318 w 527"/>
                <a:gd name="T41" fmla="*/ 576068 h 743"/>
                <a:gd name="T42" fmla="*/ 894327 w 527"/>
                <a:gd name="T43" fmla="*/ 600959 h 743"/>
                <a:gd name="T44" fmla="*/ 912107 w 527"/>
                <a:gd name="T45" fmla="*/ 654299 h 743"/>
                <a:gd name="T46" fmla="*/ 819652 w 527"/>
                <a:gd name="T47" fmla="*/ 760978 h 743"/>
                <a:gd name="T48" fmla="*/ 773424 w 527"/>
                <a:gd name="T49" fmla="*/ 744976 h 743"/>
                <a:gd name="T50" fmla="*/ 734308 w 527"/>
                <a:gd name="T51" fmla="*/ 771646 h 743"/>
                <a:gd name="T52" fmla="*/ 734308 w 527"/>
                <a:gd name="T53" fmla="*/ 867657 h 743"/>
                <a:gd name="T54" fmla="*/ 679191 w 527"/>
                <a:gd name="T55" fmla="*/ 871213 h 743"/>
                <a:gd name="T56" fmla="*/ 682747 w 527"/>
                <a:gd name="T57" fmla="*/ 945889 h 743"/>
                <a:gd name="T58" fmla="*/ 641853 w 527"/>
                <a:gd name="T59" fmla="*/ 953001 h 743"/>
                <a:gd name="T60" fmla="*/ 625851 w 527"/>
                <a:gd name="T61" fmla="*/ 931665 h 743"/>
                <a:gd name="T62" fmla="*/ 471166 w 527"/>
                <a:gd name="T63" fmla="*/ 961891 h 743"/>
                <a:gd name="T64" fmla="*/ 536952 w 527"/>
                <a:gd name="T65" fmla="*/ 1191251 h 743"/>
                <a:gd name="T66" fmla="*/ 531618 w 527"/>
                <a:gd name="T67" fmla="*/ 1281928 h 743"/>
                <a:gd name="T68" fmla="*/ 506726 w 527"/>
                <a:gd name="T69" fmla="*/ 1319266 h 743"/>
                <a:gd name="T70" fmla="*/ 392935 w 527"/>
                <a:gd name="T71" fmla="*/ 1321044 h 743"/>
                <a:gd name="T72" fmla="*/ 380489 w 527"/>
                <a:gd name="T73" fmla="*/ 1253481 h 743"/>
                <a:gd name="T74" fmla="*/ 252474 w 527"/>
                <a:gd name="T75" fmla="*/ 1278372 h 743"/>
                <a:gd name="T76" fmla="*/ 232916 w 527"/>
                <a:gd name="T77" fmla="*/ 1237479 h 743"/>
                <a:gd name="T78" fmla="*/ 245362 w 527"/>
                <a:gd name="T79" fmla="*/ 1166359 h 743"/>
                <a:gd name="T80" fmla="*/ 215136 w 527"/>
                <a:gd name="T81" fmla="*/ 1038344 h 743"/>
                <a:gd name="T82" fmla="*/ 138683 w 527"/>
                <a:gd name="T83" fmla="*/ 1024120 h 743"/>
                <a:gd name="T84" fmla="*/ 81787 w 527"/>
                <a:gd name="T85" fmla="*/ 1050790 h 743"/>
                <a:gd name="T86" fmla="*/ 49784 w 527"/>
                <a:gd name="T87" fmla="*/ 1047234 h 743"/>
                <a:gd name="T88" fmla="*/ 0 w 527"/>
                <a:gd name="T89" fmla="*/ 986783 h 743"/>
                <a:gd name="T90" fmla="*/ 133349 w 527"/>
                <a:gd name="T91" fmla="*/ 853433 h 743"/>
                <a:gd name="T92" fmla="*/ 104901 w 527"/>
                <a:gd name="T93" fmla="*/ 794760 h 743"/>
                <a:gd name="T94" fmla="*/ 74675 w 527"/>
                <a:gd name="T95" fmla="*/ 780536 h 743"/>
                <a:gd name="T96" fmla="*/ 71119 w 527"/>
                <a:gd name="T97" fmla="*/ 711195 h 743"/>
                <a:gd name="T98" fmla="*/ 140461 w 527"/>
                <a:gd name="T99" fmla="*/ 661411 h 743"/>
                <a:gd name="T100" fmla="*/ 131571 w 527"/>
                <a:gd name="T101" fmla="*/ 600959 h 74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27"/>
                <a:gd name="T154" fmla="*/ 0 h 743"/>
                <a:gd name="T155" fmla="*/ 527 w 527"/>
                <a:gd name="T156" fmla="*/ 743 h 74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27" h="743">
                  <a:moveTo>
                    <a:pt x="74" y="338"/>
                  </a:moveTo>
                  <a:lnTo>
                    <a:pt x="153" y="197"/>
                  </a:lnTo>
                  <a:lnTo>
                    <a:pt x="209" y="164"/>
                  </a:lnTo>
                  <a:lnTo>
                    <a:pt x="193" y="126"/>
                  </a:lnTo>
                  <a:lnTo>
                    <a:pt x="176" y="138"/>
                  </a:lnTo>
                  <a:lnTo>
                    <a:pt x="163" y="126"/>
                  </a:lnTo>
                  <a:lnTo>
                    <a:pt x="229" y="58"/>
                  </a:lnTo>
                  <a:lnTo>
                    <a:pt x="271" y="53"/>
                  </a:lnTo>
                  <a:lnTo>
                    <a:pt x="273" y="77"/>
                  </a:lnTo>
                  <a:lnTo>
                    <a:pt x="295" y="78"/>
                  </a:lnTo>
                  <a:lnTo>
                    <a:pt x="342" y="1"/>
                  </a:lnTo>
                  <a:lnTo>
                    <a:pt x="392" y="0"/>
                  </a:lnTo>
                  <a:lnTo>
                    <a:pt x="400" y="26"/>
                  </a:lnTo>
                  <a:lnTo>
                    <a:pt x="373" y="105"/>
                  </a:lnTo>
                  <a:lnTo>
                    <a:pt x="404" y="118"/>
                  </a:lnTo>
                  <a:lnTo>
                    <a:pt x="432" y="70"/>
                  </a:lnTo>
                  <a:lnTo>
                    <a:pt x="459" y="87"/>
                  </a:lnTo>
                  <a:lnTo>
                    <a:pt x="527" y="148"/>
                  </a:lnTo>
                  <a:lnTo>
                    <a:pt x="518" y="216"/>
                  </a:lnTo>
                  <a:lnTo>
                    <a:pt x="472" y="270"/>
                  </a:lnTo>
                  <a:lnTo>
                    <a:pt x="458" y="324"/>
                  </a:lnTo>
                  <a:lnTo>
                    <a:pt x="503" y="338"/>
                  </a:lnTo>
                  <a:lnTo>
                    <a:pt x="513" y="368"/>
                  </a:lnTo>
                  <a:lnTo>
                    <a:pt x="461" y="428"/>
                  </a:lnTo>
                  <a:lnTo>
                    <a:pt x="435" y="419"/>
                  </a:lnTo>
                  <a:lnTo>
                    <a:pt x="413" y="434"/>
                  </a:lnTo>
                  <a:lnTo>
                    <a:pt x="413" y="488"/>
                  </a:lnTo>
                  <a:lnTo>
                    <a:pt x="382" y="490"/>
                  </a:lnTo>
                  <a:lnTo>
                    <a:pt x="384" y="532"/>
                  </a:lnTo>
                  <a:lnTo>
                    <a:pt x="361" y="536"/>
                  </a:lnTo>
                  <a:lnTo>
                    <a:pt x="352" y="524"/>
                  </a:lnTo>
                  <a:lnTo>
                    <a:pt x="265" y="541"/>
                  </a:lnTo>
                  <a:lnTo>
                    <a:pt x="302" y="670"/>
                  </a:lnTo>
                  <a:lnTo>
                    <a:pt x="299" y="721"/>
                  </a:lnTo>
                  <a:lnTo>
                    <a:pt x="285" y="742"/>
                  </a:lnTo>
                  <a:lnTo>
                    <a:pt x="221" y="743"/>
                  </a:lnTo>
                  <a:lnTo>
                    <a:pt x="214" y="705"/>
                  </a:lnTo>
                  <a:lnTo>
                    <a:pt x="142" y="719"/>
                  </a:lnTo>
                  <a:lnTo>
                    <a:pt x="131" y="696"/>
                  </a:lnTo>
                  <a:lnTo>
                    <a:pt x="138" y="656"/>
                  </a:lnTo>
                  <a:lnTo>
                    <a:pt x="121" y="584"/>
                  </a:lnTo>
                  <a:lnTo>
                    <a:pt x="78" y="576"/>
                  </a:lnTo>
                  <a:lnTo>
                    <a:pt x="46" y="591"/>
                  </a:lnTo>
                  <a:lnTo>
                    <a:pt x="28" y="589"/>
                  </a:lnTo>
                  <a:lnTo>
                    <a:pt x="0" y="555"/>
                  </a:lnTo>
                  <a:lnTo>
                    <a:pt x="75" y="480"/>
                  </a:lnTo>
                  <a:lnTo>
                    <a:pt x="59" y="447"/>
                  </a:lnTo>
                  <a:lnTo>
                    <a:pt x="42" y="439"/>
                  </a:lnTo>
                  <a:lnTo>
                    <a:pt x="40" y="400"/>
                  </a:lnTo>
                  <a:lnTo>
                    <a:pt x="79" y="372"/>
                  </a:lnTo>
                  <a:lnTo>
                    <a:pt x="74" y="33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8"/>
            <p:cNvSpPr>
              <a:spLocks/>
            </p:cNvSpPr>
            <p:nvPr/>
          </p:nvSpPr>
          <p:spPr bwMode="gray">
            <a:xfrm>
              <a:off x="2782822" y="3894054"/>
              <a:ext cx="929887" cy="1205475"/>
            </a:xfrm>
            <a:custGeom>
              <a:avLst/>
              <a:gdLst>
                <a:gd name="T0" fmla="*/ 87121 w 523"/>
                <a:gd name="T1" fmla="*/ 864101 h 678"/>
                <a:gd name="T2" fmla="*/ 85343 w 523"/>
                <a:gd name="T3" fmla="*/ 849878 h 678"/>
                <a:gd name="T4" fmla="*/ 138683 w 523"/>
                <a:gd name="T5" fmla="*/ 769868 h 678"/>
                <a:gd name="T6" fmla="*/ 156463 w 523"/>
                <a:gd name="T7" fmla="*/ 689859 h 678"/>
                <a:gd name="T8" fmla="*/ 39116 w 523"/>
                <a:gd name="T9" fmla="*/ 625851 h 678"/>
                <a:gd name="T10" fmla="*/ 0 w 523"/>
                <a:gd name="T11" fmla="*/ 560066 h 678"/>
                <a:gd name="T12" fmla="*/ 14224 w 523"/>
                <a:gd name="T13" fmla="*/ 416049 h 678"/>
                <a:gd name="T14" fmla="*/ 90677 w 523"/>
                <a:gd name="T15" fmla="*/ 334261 h 678"/>
                <a:gd name="T16" fmla="*/ 136905 w 523"/>
                <a:gd name="T17" fmla="*/ 366265 h 678"/>
                <a:gd name="T18" fmla="*/ 264920 w 523"/>
                <a:gd name="T19" fmla="*/ 364487 h 678"/>
                <a:gd name="T20" fmla="*/ 245362 w 523"/>
                <a:gd name="T21" fmla="*/ 296924 h 678"/>
                <a:gd name="T22" fmla="*/ 252474 w 523"/>
                <a:gd name="T23" fmla="*/ 268476 h 678"/>
                <a:gd name="T24" fmla="*/ 558288 w 523"/>
                <a:gd name="T25" fmla="*/ 94233 h 678"/>
                <a:gd name="T26" fmla="*/ 574290 w 523"/>
                <a:gd name="T27" fmla="*/ 99567 h 678"/>
                <a:gd name="T28" fmla="*/ 602737 w 523"/>
                <a:gd name="T29" fmla="*/ 88899 h 678"/>
                <a:gd name="T30" fmla="*/ 600959 w 523"/>
                <a:gd name="T31" fmla="*/ 58674 h 678"/>
                <a:gd name="T32" fmla="*/ 622295 w 523"/>
                <a:gd name="T33" fmla="*/ 7112 h 678"/>
                <a:gd name="T34" fmla="*/ 636519 w 523"/>
                <a:gd name="T35" fmla="*/ 0 h 678"/>
                <a:gd name="T36" fmla="*/ 776980 w 523"/>
                <a:gd name="T37" fmla="*/ 145795 h 678"/>
                <a:gd name="T38" fmla="*/ 785870 w 523"/>
                <a:gd name="T39" fmla="*/ 206246 h 678"/>
                <a:gd name="T40" fmla="*/ 716528 w 523"/>
                <a:gd name="T41" fmla="*/ 256030 h 678"/>
                <a:gd name="T42" fmla="*/ 720084 w 523"/>
                <a:gd name="T43" fmla="*/ 325372 h 678"/>
                <a:gd name="T44" fmla="*/ 750310 w 523"/>
                <a:gd name="T45" fmla="*/ 339595 h 678"/>
                <a:gd name="T46" fmla="*/ 778758 w 523"/>
                <a:gd name="T47" fmla="*/ 398269 h 678"/>
                <a:gd name="T48" fmla="*/ 645409 w 523"/>
                <a:gd name="T49" fmla="*/ 531618 h 678"/>
                <a:gd name="T50" fmla="*/ 695193 w 523"/>
                <a:gd name="T51" fmla="*/ 592070 h 678"/>
                <a:gd name="T52" fmla="*/ 727196 w 523"/>
                <a:gd name="T53" fmla="*/ 595626 h 678"/>
                <a:gd name="T54" fmla="*/ 784092 w 523"/>
                <a:gd name="T55" fmla="*/ 568956 h 678"/>
                <a:gd name="T56" fmla="*/ 860545 w 523"/>
                <a:gd name="T57" fmla="*/ 583180 h 678"/>
                <a:gd name="T58" fmla="*/ 890771 w 523"/>
                <a:gd name="T59" fmla="*/ 711195 h 678"/>
                <a:gd name="T60" fmla="*/ 878325 w 523"/>
                <a:gd name="T61" fmla="*/ 782314 h 678"/>
                <a:gd name="T62" fmla="*/ 897883 w 523"/>
                <a:gd name="T63" fmla="*/ 823208 h 678"/>
                <a:gd name="T64" fmla="*/ 903217 w 523"/>
                <a:gd name="T65" fmla="*/ 881881 h 678"/>
                <a:gd name="T66" fmla="*/ 929887 w 523"/>
                <a:gd name="T67" fmla="*/ 940555 h 678"/>
                <a:gd name="T68" fmla="*/ 915663 w 523"/>
                <a:gd name="T69" fmla="*/ 999229 h 678"/>
                <a:gd name="T70" fmla="*/ 926331 w 523"/>
                <a:gd name="T71" fmla="*/ 1018786 h 678"/>
                <a:gd name="T72" fmla="*/ 897883 w 523"/>
                <a:gd name="T73" fmla="*/ 1049012 h 678"/>
                <a:gd name="T74" fmla="*/ 848099 w 523"/>
                <a:gd name="T75" fmla="*/ 1205475 h 678"/>
                <a:gd name="T76" fmla="*/ 753866 w 523"/>
                <a:gd name="T77" fmla="*/ 1180583 h 678"/>
                <a:gd name="T78" fmla="*/ 743198 w 523"/>
                <a:gd name="T79" fmla="*/ 1162803 h 678"/>
                <a:gd name="T80" fmla="*/ 723640 w 523"/>
                <a:gd name="T81" fmla="*/ 1152135 h 678"/>
                <a:gd name="T82" fmla="*/ 693415 w 523"/>
                <a:gd name="T83" fmla="*/ 1164581 h 678"/>
                <a:gd name="T84" fmla="*/ 542286 w 523"/>
                <a:gd name="T85" fmla="*/ 1114798 h 678"/>
                <a:gd name="T86" fmla="*/ 535174 w 523"/>
                <a:gd name="T87" fmla="*/ 1086350 h 678"/>
                <a:gd name="T88" fmla="*/ 490724 w 523"/>
                <a:gd name="T89" fmla="*/ 1086350 h 678"/>
                <a:gd name="T90" fmla="*/ 487168 w 523"/>
                <a:gd name="T91" fmla="*/ 1022342 h 678"/>
                <a:gd name="T92" fmla="*/ 504948 w 523"/>
                <a:gd name="T93" fmla="*/ 1013453 h 678"/>
                <a:gd name="T94" fmla="*/ 503170 w 523"/>
                <a:gd name="T95" fmla="*/ 970781 h 678"/>
                <a:gd name="T96" fmla="*/ 449831 w 523"/>
                <a:gd name="T97" fmla="*/ 938777 h 678"/>
                <a:gd name="T98" fmla="*/ 449831 w 523"/>
                <a:gd name="T99" fmla="*/ 926331 h 678"/>
                <a:gd name="T100" fmla="*/ 467610 w 523"/>
                <a:gd name="T101" fmla="*/ 906773 h 678"/>
                <a:gd name="T102" fmla="*/ 455165 w 523"/>
                <a:gd name="T103" fmla="*/ 849878 h 678"/>
                <a:gd name="T104" fmla="*/ 359153 w 523"/>
                <a:gd name="T105" fmla="*/ 808984 h 678"/>
                <a:gd name="T106" fmla="*/ 325372 w 523"/>
                <a:gd name="T107" fmla="*/ 808984 h 678"/>
                <a:gd name="T108" fmla="*/ 192023 w 523"/>
                <a:gd name="T109" fmla="*/ 874769 h 678"/>
                <a:gd name="T110" fmla="*/ 87121 w 523"/>
                <a:gd name="T111" fmla="*/ 864101 h 6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23"/>
                <a:gd name="T169" fmla="*/ 0 h 678"/>
                <a:gd name="T170" fmla="*/ 523 w 523"/>
                <a:gd name="T171" fmla="*/ 678 h 6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23" h="678">
                  <a:moveTo>
                    <a:pt x="49" y="486"/>
                  </a:moveTo>
                  <a:lnTo>
                    <a:pt x="48" y="478"/>
                  </a:lnTo>
                  <a:lnTo>
                    <a:pt x="78" y="433"/>
                  </a:lnTo>
                  <a:lnTo>
                    <a:pt x="88" y="388"/>
                  </a:lnTo>
                  <a:lnTo>
                    <a:pt x="22" y="352"/>
                  </a:lnTo>
                  <a:lnTo>
                    <a:pt x="0" y="315"/>
                  </a:lnTo>
                  <a:lnTo>
                    <a:pt x="8" y="234"/>
                  </a:lnTo>
                  <a:lnTo>
                    <a:pt x="51" y="188"/>
                  </a:lnTo>
                  <a:lnTo>
                    <a:pt x="77" y="206"/>
                  </a:lnTo>
                  <a:lnTo>
                    <a:pt x="149" y="205"/>
                  </a:lnTo>
                  <a:lnTo>
                    <a:pt x="138" y="167"/>
                  </a:lnTo>
                  <a:lnTo>
                    <a:pt x="142" y="151"/>
                  </a:lnTo>
                  <a:lnTo>
                    <a:pt x="314" y="53"/>
                  </a:lnTo>
                  <a:lnTo>
                    <a:pt x="323" y="56"/>
                  </a:lnTo>
                  <a:lnTo>
                    <a:pt x="339" y="50"/>
                  </a:lnTo>
                  <a:lnTo>
                    <a:pt x="338" y="33"/>
                  </a:lnTo>
                  <a:lnTo>
                    <a:pt x="350" y="4"/>
                  </a:lnTo>
                  <a:lnTo>
                    <a:pt x="358" y="0"/>
                  </a:lnTo>
                  <a:lnTo>
                    <a:pt x="437" y="82"/>
                  </a:lnTo>
                  <a:lnTo>
                    <a:pt x="442" y="116"/>
                  </a:lnTo>
                  <a:lnTo>
                    <a:pt x="403" y="144"/>
                  </a:lnTo>
                  <a:lnTo>
                    <a:pt x="405" y="183"/>
                  </a:lnTo>
                  <a:lnTo>
                    <a:pt x="422" y="191"/>
                  </a:lnTo>
                  <a:lnTo>
                    <a:pt x="438" y="224"/>
                  </a:lnTo>
                  <a:lnTo>
                    <a:pt x="363" y="299"/>
                  </a:lnTo>
                  <a:lnTo>
                    <a:pt x="391" y="333"/>
                  </a:lnTo>
                  <a:lnTo>
                    <a:pt x="409" y="335"/>
                  </a:lnTo>
                  <a:lnTo>
                    <a:pt x="441" y="320"/>
                  </a:lnTo>
                  <a:lnTo>
                    <a:pt x="484" y="328"/>
                  </a:lnTo>
                  <a:lnTo>
                    <a:pt x="501" y="400"/>
                  </a:lnTo>
                  <a:lnTo>
                    <a:pt x="494" y="440"/>
                  </a:lnTo>
                  <a:lnTo>
                    <a:pt x="505" y="463"/>
                  </a:lnTo>
                  <a:lnTo>
                    <a:pt x="508" y="496"/>
                  </a:lnTo>
                  <a:lnTo>
                    <a:pt x="523" y="529"/>
                  </a:lnTo>
                  <a:lnTo>
                    <a:pt x="515" y="562"/>
                  </a:lnTo>
                  <a:lnTo>
                    <a:pt x="521" y="573"/>
                  </a:lnTo>
                  <a:lnTo>
                    <a:pt x="505" y="590"/>
                  </a:lnTo>
                  <a:lnTo>
                    <a:pt x="477" y="678"/>
                  </a:lnTo>
                  <a:lnTo>
                    <a:pt x="424" y="664"/>
                  </a:lnTo>
                  <a:lnTo>
                    <a:pt x="418" y="654"/>
                  </a:lnTo>
                  <a:lnTo>
                    <a:pt x="407" y="648"/>
                  </a:lnTo>
                  <a:lnTo>
                    <a:pt x="390" y="655"/>
                  </a:lnTo>
                  <a:lnTo>
                    <a:pt x="305" y="627"/>
                  </a:lnTo>
                  <a:lnTo>
                    <a:pt x="301" y="611"/>
                  </a:lnTo>
                  <a:lnTo>
                    <a:pt x="276" y="611"/>
                  </a:lnTo>
                  <a:lnTo>
                    <a:pt x="274" y="575"/>
                  </a:lnTo>
                  <a:lnTo>
                    <a:pt x="284" y="570"/>
                  </a:lnTo>
                  <a:lnTo>
                    <a:pt x="283" y="546"/>
                  </a:lnTo>
                  <a:lnTo>
                    <a:pt x="253" y="528"/>
                  </a:lnTo>
                  <a:lnTo>
                    <a:pt x="253" y="521"/>
                  </a:lnTo>
                  <a:lnTo>
                    <a:pt x="263" y="510"/>
                  </a:lnTo>
                  <a:lnTo>
                    <a:pt x="256" y="478"/>
                  </a:lnTo>
                  <a:lnTo>
                    <a:pt x="202" y="455"/>
                  </a:lnTo>
                  <a:lnTo>
                    <a:pt x="183" y="455"/>
                  </a:lnTo>
                  <a:lnTo>
                    <a:pt x="108" y="492"/>
                  </a:lnTo>
                  <a:lnTo>
                    <a:pt x="49" y="48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9"/>
            <p:cNvSpPr>
              <a:spLocks/>
            </p:cNvSpPr>
            <p:nvPr/>
          </p:nvSpPr>
          <p:spPr bwMode="gray">
            <a:xfrm>
              <a:off x="2869944" y="4703038"/>
              <a:ext cx="417827" cy="320038"/>
            </a:xfrm>
            <a:custGeom>
              <a:avLst/>
              <a:gdLst>
                <a:gd name="T0" fmla="*/ 400047 w 235"/>
                <a:gd name="T1" fmla="*/ 213359 h 180"/>
                <a:gd name="T2" fmla="*/ 417827 w 235"/>
                <a:gd name="T3" fmla="*/ 204469 h 180"/>
                <a:gd name="T4" fmla="*/ 416049 w 235"/>
                <a:gd name="T5" fmla="*/ 161797 h 180"/>
                <a:gd name="T6" fmla="*/ 362709 w 235"/>
                <a:gd name="T7" fmla="*/ 129793 h 180"/>
                <a:gd name="T8" fmla="*/ 362709 w 235"/>
                <a:gd name="T9" fmla="*/ 117347 h 180"/>
                <a:gd name="T10" fmla="*/ 380489 w 235"/>
                <a:gd name="T11" fmla="*/ 97789 h 180"/>
                <a:gd name="T12" fmla="*/ 368043 w 235"/>
                <a:gd name="T13" fmla="*/ 40894 h 180"/>
                <a:gd name="T14" fmla="*/ 272032 w 235"/>
                <a:gd name="T15" fmla="*/ 0 h 180"/>
                <a:gd name="T16" fmla="*/ 238250 w 235"/>
                <a:gd name="T17" fmla="*/ 0 h 180"/>
                <a:gd name="T18" fmla="*/ 104901 w 235"/>
                <a:gd name="T19" fmla="*/ 65786 h 180"/>
                <a:gd name="T20" fmla="*/ 0 w 235"/>
                <a:gd name="T21" fmla="*/ 55118 h 180"/>
                <a:gd name="T22" fmla="*/ 3556 w 235"/>
                <a:gd name="T23" fmla="*/ 99567 h 180"/>
                <a:gd name="T24" fmla="*/ 76453 w 235"/>
                <a:gd name="T25" fmla="*/ 147573 h 180"/>
                <a:gd name="T26" fmla="*/ 80009 w 235"/>
                <a:gd name="T27" fmla="*/ 172465 h 180"/>
                <a:gd name="T28" fmla="*/ 124459 w 235"/>
                <a:gd name="T29" fmla="*/ 259586 h 180"/>
                <a:gd name="T30" fmla="*/ 190245 w 235"/>
                <a:gd name="T31" fmla="*/ 282700 h 180"/>
                <a:gd name="T32" fmla="*/ 209802 w 235"/>
                <a:gd name="T33" fmla="*/ 259586 h 180"/>
                <a:gd name="T34" fmla="*/ 250696 w 235"/>
                <a:gd name="T35" fmla="*/ 257808 h 180"/>
                <a:gd name="T36" fmla="*/ 261364 w 235"/>
                <a:gd name="T37" fmla="*/ 270254 h 180"/>
                <a:gd name="T38" fmla="*/ 270254 w 235"/>
                <a:gd name="T39" fmla="*/ 302258 h 180"/>
                <a:gd name="T40" fmla="*/ 350264 w 235"/>
                <a:gd name="T41" fmla="*/ 320038 h 180"/>
                <a:gd name="T42" fmla="*/ 380489 w 235"/>
                <a:gd name="T43" fmla="*/ 314704 h 180"/>
                <a:gd name="T44" fmla="*/ 403603 w 235"/>
                <a:gd name="T45" fmla="*/ 277366 h 180"/>
                <a:gd name="T46" fmla="*/ 400047 w 235"/>
                <a:gd name="T47" fmla="*/ 213359 h 18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35"/>
                <a:gd name="T73" fmla="*/ 0 h 180"/>
                <a:gd name="T74" fmla="*/ 235 w 235"/>
                <a:gd name="T75" fmla="*/ 180 h 18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35" h="180">
                  <a:moveTo>
                    <a:pt x="225" y="120"/>
                  </a:moveTo>
                  <a:lnTo>
                    <a:pt x="235" y="115"/>
                  </a:lnTo>
                  <a:lnTo>
                    <a:pt x="234" y="91"/>
                  </a:lnTo>
                  <a:lnTo>
                    <a:pt x="204" y="73"/>
                  </a:lnTo>
                  <a:lnTo>
                    <a:pt x="204" y="66"/>
                  </a:lnTo>
                  <a:lnTo>
                    <a:pt x="214" y="55"/>
                  </a:lnTo>
                  <a:lnTo>
                    <a:pt x="207" y="23"/>
                  </a:lnTo>
                  <a:lnTo>
                    <a:pt x="153" y="0"/>
                  </a:lnTo>
                  <a:lnTo>
                    <a:pt x="134" y="0"/>
                  </a:lnTo>
                  <a:lnTo>
                    <a:pt x="59" y="37"/>
                  </a:lnTo>
                  <a:lnTo>
                    <a:pt x="0" y="31"/>
                  </a:lnTo>
                  <a:lnTo>
                    <a:pt x="2" y="56"/>
                  </a:lnTo>
                  <a:lnTo>
                    <a:pt x="43" y="83"/>
                  </a:lnTo>
                  <a:lnTo>
                    <a:pt x="45" y="97"/>
                  </a:lnTo>
                  <a:lnTo>
                    <a:pt x="70" y="146"/>
                  </a:lnTo>
                  <a:lnTo>
                    <a:pt x="107" y="159"/>
                  </a:lnTo>
                  <a:lnTo>
                    <a:pt x="118" y="146"/>
                  </a:lnTo>
                  <a:lnTo>
                    <a:pt x="141" y="145"/>
                  </a:lnTo>
                  <a:lnTo>
                    <a:pt x="147" y="152"/>
                  </a:lnTo>
                  <a:lnTo>
                    <a:pt x="152" y="170"/>
                  </a:lnTo>
                  <a:lnTo>
                    <a:pt x="197" y="180"/>
                  </a:lnTo>
                  <a:lnTo>
                    <a:pt x="214" y="177"/>
                  </a:lnTo>
                  <a:lnTo>
                    <a:pt x="227" y="156"/>
                  </a:lnTo>
                  <a:lnTo>
                    <a:pt x="225" y="12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0"/>
            <p:cNvSpPr>
              <a:spLocks/>
            </p:cNvSpPr>
            <p:nvPr/>
          </p:nvSpPr>
          <p:spPr bwMode="gray">
            <a:xfrm>
              <a:off x="3355334" y="4576801"/>
              <a:ext cx="1191252" cy="1409944"/>
            </a:xfrm>
            <a:custGeom>
              <a:avLst/>
              <a:gdLst>
                <a:gd name="T0" fmla="*/ 1191252 w 670"/>
                <a:gd name="T1" fmla="*/ 680969 h 793"/>
                <a:gd name="T2" fmla="*/ 1098797 w 670"/>
                <a:gd name="T3" fmla="*/ 709417 h 793"/>
                <a:gd name="T4" fmla="*/ 1120133 w 670"/>
                <a:gd name="T5" fmla="*/ 760979 h 793"/>
                <a:gd name="T6" fmla="*/ 997451 w 670"/>
                <a:gd name="T7" fmla="*/ 901440 h 793"/>
                <a:gd name="T8" fmla="*/ 1054347 w 670"/>
                <a:gd name="T9" fmla="*/ 1052569 h 793"/>
                <a:gd name="T10" fmla="*/ 1034789 w 670"/>
                <a:gd name="T11" fmla="*/ 1114798 h 793"/>
                <a:gd name="T12" fmla="*/ 1082795 w 670"/>
                <a:gd name="T13" fmla="*/ 1312155 h 793"/>
                <a:gd name="T14" fmla="*/ 1070349 w 670"/>
                <a:gd name="T15" fmla="*/ 1328157 h 793"/>
                <a:gd name="T16" fmla="*/ 880104 w 670"/>
                <a:gd name="T17" fmla="*/ 1354826 h 793"/>
                <a:gd name="T18" fmla="*/ 848100 w 670"/>
                <a:gd name="T19" fmla="*/ 1393942 h 793"/>
                <a:gd name="T20" fmla="*/ 686303 w 670"/>
                <a:gd name="T21" fmla="*/ 1328157 h 793"/>
                <a:gd name="T22" fmla="*/ 597404 w 670"/>
                <a:gd name="T23" fmla="*/ 1315711 h 793"/>
                <a:gd name="T24" fmla="*/ 545842 w 670"/>
                <a:gd name="T25" fmla="*/ 1340603 h 793"/>
                <a:gd name="T26" fmla="*/ 487169 w 670"/>
                <a:gd name="T27" fmla="*/ 1321045 h 793"/>
                <a:gd name="T28" fmla="*/ 464055 w 670"/>
                <a:gd name="T29" fmla="*/ 1262371 h 793"/>
                <a:gd name="T30" fmla="*/ 428495 w 670"/>
                <a:gd name="T31" fmla="*/ 1253481 h 793"/>
                <a:gd name="T32" fmla="*/ 353820 w 670"/>
                <a:gd name="T33" fmla="*/ 1264149 h 793"/>
                <a:gd name="T34" fmla="*/ 330706 w 670"/>
                <a:gd name="T35" fmla="*/ 1306821 h 793"/>
                <a:gd name="T36" fmla="*/ 353820 w 670"/>
                <a:gd name="T37" fmla="*/ 1340603 h 793"/>
                <a:gd name="T38" fmla="*/ 401825 w 670"/>
                <a:gd name="T39" fmla="*/ 1321045 h 793"/>
                <a:gd name="T40" fmla="*/ 428495 w 670"/>
                <a:gd name="T41" fmla="*/ 1317489 h 793"/>
                <a:gd name="T42" fmla="*/ 442719 w 670"/>
                <a:gd name="T43" fmla="*/ 1365494 h 793"/>
                <a:gd name="T44" fmla="*/ 426717 w 670"/>
                <a:gd name="T45" fmla="*/ 1383274 h 793"/>
                <a:gd name="T46" fmla="*/ 325372 w 670"/>
                <a:gd name="T47" fmla="*/ 1408166 h 793"/>
                <a:gd name="T48" fmla="*/ 220470 w 670"/>
                <a:gd name="T49" fmla="*/ 1390386 h 793"/>
                <a:gd name="T50" fmla="*/ 65786 w 670"/>
                <a:gd name="T51" fmla="*/ 1409944 h 793"/>
                <a:gd name="T52" fmla="*/ 21336 w 670"/>
                <a:gd name="T53" fmla="*/ 1404610 h 793"/>
                <a:gd name="T54" fmla="*/ 0 w 670"/>
                <a:gd name="T55" fmla="*/ 1369050 h 793"/>
                <a:gd name="T56" fmla="*/ 3556 w 670"/>
                <a:gd name="T57" fmla="*/ 1214365 h 793"/>
                <a:gd name="T58" fmla="*/ 21336 w 670"/>
                <a:gd name="T59" fmla="*/ 1201920 h 793"/>
                <a:gd name="T60" fmla="*/ 26670 w 670"/>
                <a:gd name="T61" fmla="*/ 1162804 h 793"/>
                <a:gd name="T62" fmla="*/ 16002 w 670"/>
                <a:gd name="T63" fmla="*/ 1088128 h 793"/>
                <a:gd name="T64" fmla="*/ 161797 w 670"/>
                <a:gd name="T65" fmla="*/ 682747 h 793"/>
                <a:gd name="T66" fmla="*/ 202691 w 670"/>
                <a:gd name="T67" fmla="*/ 652521 h 793"/>
                <a:gd name="T68" fmla="*/ 213359 w 670"/>
                <a:gd name="T69" fmla="*/ 609850 h 793"/>
                <a:gd name="T70" fmla="*/ 275588 w 670"/>
                <a:gd name="T71" fmla="*/ 522728 h 793"/>
                <a:gd name="T72" fmla="*/ 325372 w 670"/>
                <a:gd name="T73" fmla="*/ 366265 h 793"/>
                <a:gd name="T74" fmla="*/ 353820 w 670"/>
                <a:gd name="T75" fmla="*/ 336040 h 793"/>
                <a:gd name="T76" fmla="*/ 343152 w 670"/>
                <a:gd name="T77" fmla="*/ 316482 h 793"/>
                <a:gd name="T78" fmla="*/ 357376 w 670"/>
                <a:gd name="T79" fmla="*/ 257808 h 793"/>
                <a:gd name="T80" fmla="*/ 330706 w 670"/>
                <a:gd name="T81" fmla="*/ 199135 h 793"/>
                <a:gd name="T82" fmla="*/ 323594 w 670"/>
                <a:gd name="T83" fmla="*/ 140461 h 793"/>
                <a:gd name="T84" fmla="*/ 453387 w 670"/>
                <a:gd name="T85" fmla="*/ 115569 h 793"/>
                <a:gd name="T86" fmla="*/ 465833 w 670"/>
                <a:gd name="T87" fmla="*/ 183133 h 793"/>
                <a:gd name="T88" fmla="*/ 579624 w 670"/>
                <a:gd name="T89" fmla="*/ 181355 h 793"/>
                <a:gd name="T90" fmla="*/ 604516 w 670"/>
                <a:gd name="T91" fmla="*/ 144017 h 793"/>
                <a:gd name="T92" fmla="*/ 636520 w 670"/>
                <a:gd name="T93" fmla="*/ 144017 h 793"/>
                <a:gd name="T94" fmla="*/ 723641 w 670"/>
                <a:gd name="T95" fmla="*/ 81787 h 793"/>
                <a:gd name="T96" fmla="*/ 691637 w 670"/>
                <a:gd name="T97" fmla="*/ 23114 h 793"/>
                <a:gd name="T98" fmla="*/ 810762 w 670"/>
                <a:gd name="T99" fmla="*/ 0 h 793"/>
                <a:gd name="T100" fmla="*/ 924554 w 670"/>
                <a:gd name="T101" fmla="*/ 135127 h 793"/>
                <a:gd name="T102" fmla="*/ 926332 w 670"/>
                <a:gd name="T103" fmla="*/ 176021 h 793"/>
                <a:gd name="T104" fmla="*/ 956558 w 670"/>
                <a:gd name="T105" fmla="*/ 184911 h 793"/>
                <a:gd name="T106" fmla="*/ 992117 w 670"/>
                <a:gd name="T107" fmla="*/ 152907 h 793"/>
                <a:gd name="T108" fmla="*/ 1015231 w 670"/>
                <a:gd name="T109" fmla="*/ 192023 h 793"/>
                <a:gd name="T110" fmla="*/ 1089907 w 670"/>
                <a:gd name="T111" fmla="*/ 464055 h 793"/>
                <a:gd name="T112" fmla="*/ 1157470 w 670"/>
                <a:gd name="T113" fmla="*/ 519172 h 793"/>
                <a:gd name="T114" fmla="*/ 1191252 w 670"/>
                <a:gd name="T115" fmla="*/ 680969 h 79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70"/>
                <a:gd name="T175" fmla="*/ 0 h 793"/>
                <a:gd name="T176" fmla="*/ 670 w 670"/>
                <a:gd name="T177" fmla="*/ 793 h 79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70" h="793">
                  <a:moveTo>
                    <a:pt x="670" y="383"/>
                  </a:moveTo>
                  <a:lnTo>
                    <a:pt x="618" y="399"/>
                  </a:lnTo>
                  <a:lnTo>
                    <a:pt x="630" y="428"/>
                  </a:lnTo>
                  <a:lnTo>
                    <a:pt x="561" y="507"/>
                  </a:lnTo>
                  <a:lnTo>
                    <a:pt x="593" y="592"/>
                  </a:lnTo>
                  <a:lnTo>
                    <a:pt x="582" y="627"/>
                  </a:lnTo>
                  <a:lnTo>
                    <a:pt x="609" y="738"/>
                  </a:lnTo>
                  <a:lnTo>
                    <a:pt x="602" y="747"/>
                  </a:lnTo>
                  <a:lnTo>
                    <a:pt x="495" y="762"/>
                  </a:lnTo>
                  <a:lnTo>
                    <a:pt x="477" y="784"/>
                  </a:lnTo>
                  <a:lnTo>
                    <a:pt x="386" y="747"/>
                  </a:lnTo>
                  <a:lnTo>
                    <a:pt x="336" y="740"/>
                  </a:lnTo>
                  <a:lnTo>
                    <a:pt x="307" y="754"/>
                  </a:lnTo>
                  <a:lnTo>
                    <a:pt x="274" y="743"/>
                  </a:lnTo>
                  <a:lnTo>
                    <a:pt x="261" y="710"/>
                  </a:lnTo>
                  <a:lnTo>
                    <a:pt x="241" y="705"/>
                  </a:lnTo>
                  <a:lnTo>
                    <a:pt x="199" y="711"/>
                  </a:lnTo>
                  <a:lnTo>
                    <a:pt x="186" y="735"/>
                  </a:lnTo>
                  <a:lnTo>
                    <a:pt x="199" y="754"/>
                  </a:lnTo>
                  <a:lnTo>
                    <a:pt x="226" y="743"/>
                  </a:lnTo>
                  <a:lnTo>
                    <a:pt x="241" y="741"/>
                  </a:lnTo>
                  <a:lnTo>
                    <a:pt x="249" y="768"/>
                  </a:lnTo>
                  <a:lnTo>
                    <a:pt x="240" y="778"/>
                  </a:lnTo>
                  <a:lnTo>
                    <a:pt x="183" y="792"/>
                  </a:lnTo>
                  <a:lnTo>
                    <a:pt x="124" y="782"/>
                  </a:lnTo>
                  <a:lnTo>
                    <a:pt x="37" y="793"/>
                  </a:lnTo>
                  <a:lnTo>
                    <a:pt x="12" y="790"/>
                  </a:lnTo>
                  <a:lnTo>
                    <a:pt x="0" y="770"/>
                  </a:lnTo>
                  <a:lnTo>
                    <a:pt x="2" y="683"/>
                  </a:lnTo>
                  <a:lnTo>
                    <a:pt x="12" y="676"/>
                  </a:lnTo>
                  <a:lnTo>
                    <a:pt x="15" y="654"/>
                  </a:lnTo>
                  <a:lnTo>
                    <a:pt x="9" y="612"/>
                  </a:lnTo>
                  <a:lnTo>
                    <a:pt x="91" y="384"/>
                  </a:lnTo>
                  <a:lnTo>
                    <a:pt x="114" y="367"/>
                  </a:lnTo>
                  <a:lnTo>
                    <a:pt x="120" y="343"/>
                  </a:lnTo>
                  <a:lnTo>
                    <a:pt x="155" y="294"/>
                  </a:lnTo>
                  <a:lnTo>
                    <a:pt x="183" y="206"/>
                  </a:lnTo>
                  <a:lnTo>
                    <a:pt x="199" y="189"/>
                  </a:lnTo>
                  <a:lnTo>
                    <a:pt x="193" y="178"/>
                  </a:lnTo>
                  <a:lnTo>
                    <a:pt x="201" y="145"/>
                  </a:lnTo>
                  <a:lnTo>
                    <a:pt x="186" y="112"/>
                  </a:lnTo>
                  <a:lnTo>
                    <a:pt x="182" y="79"/>
                  </a:lnTo>
                  <a:lnTo>
                    <a:pt x="255" y="65"/>
                  </a:lnTo>
                  <a:lnTo>
                    <a:pt x="262" y="103"/>
                  </a:lnTo>
                  <a:lnTo>
                    <a:pt x="326" y="102"/>
                  </a:lnTo>
                  <a:lnTo>
                    <a:pt x="340" y="81"/>
                  </a:lnTo>
                  <a:lnTo>
                    <a:pt x="358" y="81"/>
                  </a:lnTo>
                  <a:lnTo>
                    <a:pt x="407" y="46"/>
                  </a:lnTo>
                  <a:lnTo>
                    <a:pt x="389" y="13"/>
                  </a:lnTo>
                  <a:lnTo>
                    <a:pt x="456" y="0"/>
                  </a:lnTo>
                  <a:lnTo>
                    <a:pt x="520" y="76"/>
                  </a:lnTo>
                  <a:lnTo>
                    <a:pt x="521" y="99"/>
                  </a:lnTo>
                  <a:lnTo>
                    <a:pt x="538" y="104"/>
                  </a:lnTo>
                  <a:lnTo>
                    <a:pt x="558" y="86"/>
                  </a:lnTo>
                  <a:lnTo>
                    <a:pt x="571" y="108"/>
                  </a:lnTo>
                  <a:lnTo>
                    <a:pt x="613" y="261"/>
                  </a:lnTo>
                  <a:lnTo>
                    <a:pt x="651" y="292"/>
                  </a:lnTo>
                  <a:lnTo>
                    <a:pt x="670" y="38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1"/>
            <p:cNvSpPr>
              <a:spLocks/>
            </p:cNvSpPr>
            <p:nvPr/>
          </p:nvSpPr>
          <p:spPr bwMode="gray">
            <a:xfrm>
              <a:off x="3899399" y="4082521"/>
              <a:ext cx="1989568" cy="2028683"/>
            </a:xfrm>
            <a:custGeom>
              <a:avLst/>
              <a:gdLst>
                <a:gd name="T0" fmla="*/ 471167 w 1119"/>
                <a:gd name="T1" fmla="*/ 686303 h 1141"/>
                <a:gd name="T2" fmla="*/ 412493 w 1119"/>
                <a:gd name="T3" fmla="*/ 679191 h 1141"/>
                <a:gd name="T4" fmla="*/ 380489 w 1119"/>
                <a:gd name="T5" fmla="*/ 629407 h 1141"/>
                <a:gd name="T6" fmla="*/ 147573 w 1119"/>
                <a:gd name="T7" fmla="*/ 517394 h 1141"/>
                <a:gd name="T8" fmla="*/ 92455 w 1119"/>
                <a:gd name="T9" fmla="*/ 638297 h 1141"/>
                <a:gd name="T10" fmla="*/ 65786 w 1119"/>
                <a:gd name="T11" fmla="*/ 547620 h 1141"/>
                <a:gd name="T12" fmla="*/ 154685 w 1119"/>
                <a:gd name="T13" fmla="*/ 288034 h 1141"/>
                <a:gd name="T14" fmla="*/ 211580 w 1119"/>
                <a:gd name="T15" fmla="*/ 302258 h 1141"/>
                <a:gd name="T16" fmla="*/ 263142 w 1119"/>
                <a:gd name="T17" fmla="*/ 224026 h 1141"/>
                <a:gd name="T18" fmla="*/ 302258 w 1119"/>
                <a:gd name="T19" fmla="*/ 101345 h 1141"/>
                <a:gd name="T20" fmla="*/ 440941 w 1119"/>
                <a:gd name="T21" fmla="*/ 10668 h 1141"/>
                <a:gd name="T22" fmla="*/ 641853 w 1119"/>
                <a:gd name="T23" fmla="*/ 188467 h 1141"/>
                <a:gd name="T24" fmla="*/ 732531 w 1119"/>
                <a:gd name="T25" fmla="*/ 174243 h 1141"/>
                <a:gd name="T26" fmla="*/ 682747 w 1119"/>
                <a:gd name="T27" fmla="*/ 124459 h 1141"/>
                <a:gd name="T28" fmla="*/ 855212 w 1119"/>
                <a:gd name="T29" fmla="*/ 167131 h 1141"/>
                <a:gd name="T30" fmla="*/ 897884 w 1119"/>
                <a:gd name="T31" fmla="*/ 110235 h 1141"/>
                <a:gd name="T32" fmla="*/ 933443 w 1119"/>
                <a:gd name="T33" fmla="*/ 0 h 1141"/>
                <a:gd name="T34" fmla="*/ 1141468 w 1119"/>
                <a:gd name="T35" fmla="*/ 48006 h 1141"/>
                <a:gd name="T36" fmla="*/ 1271261 w 1119"/>
                <a:gd name="T37" fmla="*/ 247140 h 1141"/>
                <a:gd name="T38" fmla="*/ 1388608 w 1119"/>
                <a:gd name="T39" fmla="*/ 444497 h 1141"/>
                <a:gd name="T40" fmla="*/ 1537959 w 1119"/>
                <a:gd name="T41" fmla="*/ 698749 h 1141"/>
                <a:gd name="T42" fmla="*/ 1792211 w 1119"/>
                <a:gd name="T43" fmla="*/ 858767 h 1141"/>
                <a:gd name="T44" fmla="*/ 1838439 w 1119"/>
                <a:gd name="T45" fmla="*/ 926331 h 1141"/>
                <a:gd name="T46" fmla="*/ 1989568 w 1119"/>
                <a:gd name="T47" fmla="*/ 1024120 h 1141"/>
                <a:gd name="T48" fmla="*/ 1938006 w 1119"/>
                <a:gd name="T49" fmla="*/ 1187695 h 1141"/>
                <a:gd name="T50" fmla="*/ 1834883 w 1119"/>
                <a:gd name="T51" fmla="*/ 1290818 h 1141"/>
                <a:gd name="T52" fmla="*/ 1600188 w 1119"/>
                <a:gd name="T53" fmla="*/ 1479285 h 1141"/>
                <a:gd name="T54" fmla="*/ 1662418 w 1119"/>
                <a:gd name="T55" fmla="*/ 1697977 h 1141"/>
                <a:gd name="T56" fmla="*/ 1742427 w 1119"/>
                <a:gd name="T57" fmla="*/ 1776209 h 1141"/>
                <a:gd name="T58" fmla="*/ 1614412 w 1119"/>
                <a:gd name="T59" fmla="*/ 1777987 h 1141"/>
                <a:gd name="T60" fmla="*/ 1584187 w 1119"/>
                <a:gd name="T61" fmla="*/ 1733537 h 1141"/>
                <a:gd name="T62" fmla="*/ 1489953 w 1119"/>
                <a:gd name="T63" fmla="*/ 1772653 h 1141"/>
                <a:gd name="T64" fmla="*/ 1356604 w 1119"/>
                <a:gd name="T65" fmla="*/ 1738871 h 1141"/>
                <a:gd name="T66" fmla="*/ 1329934 w 1119"/>
                <a:gd name="T67" fmla="*/ 1804656 h 1141"/>
                <a:gd name="T68" fmla="*/ 1111242 w 1119"/>
                <a:gd name="T69" fmla="*/ 1879332 h 1141"/>
                <a:gd name="T70" fmla="*/ 816096 w 1119"/>
                <a:gd name="T71" fmla="*/ 1886444 h 1141"/>
                <a:gd name="T72" fmla="*/ 668523 w 1119"/>
                <a:gd name="T73" fmla="*/ 1923782 h 1141"/>
                <a:gd name="T74" fmla="*/ 547620 w 1119"/>
                <a:gd name="T75" fmla="*/ 2014459 h 1141"/>
                <a:gd name="T76" fmla="*/ 304036 w 1119"/>
                <a:gd name="T77" fmla="*/ 1888222 h 1141"/>
                <a:gd name="T78" fmla="*/ 526284 w 1119"/>
                <a:gd name="T79" fmla="*/ 1822437 h 1141"/>
                <a:gd name="T80" fmla="*/ 490725 w 1119"/>
                <a:gd name="T81" fmla="*/ 1609078 h 1141"/>
                <a:gd name="T82" fmla="*/ 453387 w 1119"/>
                <a:gd name="T83" fmla="*/ 1395720 h 1141"/>
                <a:gd name="T84" fmla="*/ 554732 w 1119"/>
                <a:gd name="T85" fmla="*/ 1203697 h 1141"/>
                <a:gd name="T86" fmla="*/ 613406 w 1119"/>
                <a:gd name="T87" fmla="*/ 1013453 h 114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19"/>
                <a:gd name="T133" fmla="*/ 0 h 1141"/>
                <a:gd name="T134" fmla="*/ 1119 w 1119"/>
                <a:gd name="T135" fmla="*/ 1141 h 114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19" h="1141">
                  <a:moveTo>
                    <a:pt x="307" y="539"/>
                  </a:moveTo>
                  <a:lnTo>
                    <a:pt x="265" y="386"/>
                  </a:lnTo>
                  <a:lnTo>
                    <a:pt x="252" y="364"/>
                  </a:lnTo>
                  <a:lnTo>
                    <a:pt x="232" y="382"/>
                  </a:lnTo>
                  <a:lnTo>
                    <a:pt x="215" y="377"/>
                  </a:lnTo>
                  <a:lnTo>
                    <a:pt x="214" y="354"/>
                  </a:lnTo>
                  <a:lnTo>
                    <a:pt x="150" y="278"/>
                  </a:lnTo>
                  <a:lnTo>
                    <a:pt x="83" y="291"/>
                  </a:lnTo>
                  <a:lnTo>
                    <a:pt x="101" y="324"/>
                  </a:lnTo>
                  <a:lnTo>
                    <a:pt x="52" y="359"/>
                  </a:lnTo>
                  <a:lnTo>
                    <a:pt x="34" y="359"/>
                  </a:lnTo>
                  <a:lnTo>
                    <a:pt x="37" y="308"/>
                  </a:lnTo>
                  <a:lnTo>
                    <a:pt x="0" y="179"/>
                  </a:lnTo>
                  <a:lnTo>
                    <a:pt x="87" y="162"/>
                  </a:lnTo>
                  <a:lnTo>
                    <a:pt x="96" y="174"/>
                  </a:lnTo>
                  <a:lnTo>
                    <a:pt x="119" y="170"/>
                  </a:lnTo>
                  <a:lnTo>
                    <a:pt x="117" y="128"/>
                  </a:lnTo>
                  <a:lnTo>
                    <a:pt x="148" y="126"/>
                  </a:lnTo>
                  <a:lnTo>
                    <a:pt x="148" y="72"/>
                  </a:lnTo>
                  <a:lnTo>
                    <a:pt x="170" y="57"/>
                  </a:lnTo>
                  <a:lnTo>
                    <a:pt x="196" y="66"/>
                  </a:lnTo>
                  <a:lnTo>
                    <a:pt x="248" y="6"/>
                  </a:lnTo>
                  <a:lnTo>
                    <a:pt x="346" y="70"/>
                  </a:lnTo>
                  <a:lnTo>
                    <a:pt x="361" y="106"/>
                  </a:lnTo>
                  <a:lnTo>
                    <a:pt x="385" y="121"/>
                  </a:lnTo>
                  <a:lnTo>
                    <a:pt x="412" y="98"/>
                  </a:lnTo>
                  <a:lnTo>
                    <a:pt x="385" y="80"/>
                  </a:lnTo>
                  <a:lnTo>
                    <a:pt x="384" y="70"/>
                  </a:lnTo>
                  <a:lnTo>
                    <a:pt x="465" y="60"/>
                  </a:lnTo>
                  <a:lnTo>
                    <a:pt x="481" y="94"/>
                  </a:lnTo>
                  <a:lnTo>
                    <a:pt x="505" y="89"/>
                  </a:lnTo>
                  <a:lnTo>
                    <a:pt x="505" y="62"/>
                  </a:lnTo>
                  <a:lnTo>
                    <a:pt x="493" y="33"/>
                  </a:lnTo>
                  <a:lnTo>
                    <a:pt x="525" y="0"/>
                  </a:lnTo>
                  <a:lnTo>
                    <a:pt x="553" y="54"/>
                  </a:lnTo>
                  <a:lnTo>
                    <a:pt x="642" y="27"/>
                  </a:lnTo>
                  <a:lnTo>
                    <a:pt x="695" y="61"/>
                  </a:lnTo>
                  <a:lnTo>
                    <a:pt x="715" y="139"/>
                  </a:lnTo>
                  <a:lnTo>
                    <a:pt x="792" y="201"/>
                  </a:lnTo>
                  <a:lnTo>
                    <a:pt x="781" y="250"/>
                  </a:lnTo>
                  <a:lnTo>
                    <a:pt x="766" y="255"/>
                  </a:lnTo>
                  <a:lnTo>
                    <a:pt x="865" y="393"/>
                  </a:lnTo>
                  <a:lnTo>
                    <a:pt x="891" y="390"/>
                  </a:lnTo>
                  <a:lnTo>
                    <a:pt x="1008" y="483"/>
                  </a:lnTo>
                  <a:lnTo>
                    <a:pt x="1010" y="508"/>
                  </a:lnTo>
                  <a:lnTo>
                    <a:pt x="1034" y="521"/>
                  </a:lnTo>
                  <a:lnTo>
                    <a:pt x="1050" y="513"/>
                  </a:lnTo>
                  <a:lnTo>
                    <a:pt x="1119" y="576"/>
                  </a:lnTo>
                  <a:lnTo>
                    <a:pt x="1116" y="640"/>
                  </a:lnTo>
                  <a:lnTo>
                    <a:pt x="1090" y="668"/>
                  </a:lnTo>
                  <a:lnTo>
                    <a:pt x="1045" y="650"/>
                  </a:lnTo>
                  <a:lnTo>
                    <a:pt x="1032" y="726"/>
                  </a:lnTo>
                  <a:lnTo>
                    <a:pt x="903" y="815"/>
                  </a:lnTo>
                  <a:lnTo>
                    <a:pt x="900" y="832"/>
                  </a:lnTo>
                  <a:lnTo>
                    <a:pt x="958" y="900"/>
                  </a:lnTo>
                  <a:lnTo>
                    <a:pt x="935" y="955"/>
                  </a:lnTo>
                  <a:lnTo>
                    <a:pt x="964" y="953"/>
                  </a:lnTo>
                  <a:lnTo>
                    <a:pt x="980" y="999"/>
                  </a:lnTo>
                  <a:lnTo>
                    <a:pt x="960" y="1047"/>
                  </a:lnTo>
                  <a:lnTo>
                    <a:pt x="908" y="1000"/>
                  </a:lnTo>
                  <a:lnTo>
                    <a:pt x="914" y="989"/>
                  </a:lnTo>
                  <a:lnTo>
                    <a:pt x="891" y="975"/>
                  </a:lnTo>
                  <a:lnTo>
                    <a:pt x="857" y="994"/>
                  </a:lnTo>
                  <a:lnTo>
                    <a:pt x="838" y="997"/>
                  </a:lnTo>
                  <a:lnTo>
                    <a:pt x="825" y="980"/>
                  </a:lnTo>
                  <a:lnTo>
                    <a:pt x="763" y="978"/>
                  </a:lnTo>
                  <a:lnTo>
                    <a:pt x="772" y="1011"/>
                  </a:lnTo>
                  <a:lnTo>
                    <a:pt x="748" y="1015"/>
                  </a:lnTo>
                  <a:lnTo>
                    <a:pt x="641" y="1026"/>
                  </a:lnTo>
                  <a:lnTo>
                    <a:pt x="625" y="1057"/>
                  </a:lnTo>
                  <a:lnTo>
                    <a:pt x="494" y="1098"/>
                  </a:lnTo>
                  <a:lnTo>
                    <a:pt x="459" y="1061"/>
                  </a:lnTo>
                  <a:lnTo>
                    <a:pt x="367" y="1043"/>
                  </a:lnTo>
                  <a:lnTo>
                    <a:pt x="376" y="1082"/>
                  </a:lnTo>
                  <a:lnTo>
                    <a:pt x="343" y="1141"/>
                  </a:lnTo>
                  <a:lnTo>
                    <a:pt x="308" y="1133"/>
                  </a:lnTo>
                  <a:lnTo>
                    <a:pt x="233" y="1062"/>
                  </a:lnTo>
                  <a:lnTo>
                    <a:pt x="171" y="1062"/>
                  </a:lnTo>
                  <a:lnTo>
                    <a:pt x="189" y="1040"/>
                  </a:lnTo>
                  <a:lnTo>
                    <a:pt x="296" y="1025"/>
                  </a:lnTo>
                  <a:lnTo>
                    <a:pt x="303" y="1016"/>
                  </a:lnTo>
                  <a:lnTo>
                    <a:pt x="276" y="905"/>
                  </a:lnTo>
                  <a:lnTo>
                    <a:pt x="287" y="870"/>
                  </a:lnTo>
                  <a:lnTo>
                    <a:pt x="255" y="785"/>
                  </a:lnTo>
                  <a:lnTo>
                    <a:pt x="324" y="706"/>
                  </a:lnTo>
                  <a:lnTo>
                    <a:pt x="312" y="677"/>
                  </a:lnTo>
                  <a:lnTo>
                    <a:pt x="364" y="661"/>
                  </a:lnTo>
                  <a:lnTo>
                    <a:pt x="345" y="570"/>
                  </a:lnTo>
                  <a:lnTo>
                    <a:pt x="307" y="53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2"/>
            <p:cNvSpPr>
              <a:spLocks/>
            </p:cNvSpPr>
            <p:nvPr/>
          </p:nvSpPr>
          <p:spPr bwMode="gray">
            <a:xfrm>
              <a:off x="4242550" y="3399774"/>
              <a:ext cx="1056125" cy="897883"/>
            </a:xfrm>
            <a:custGeom>
              <a:avLst/>
              <a:gdLst>
                <a:gd name="T0" fmla="*/ 910330 w 594"/>
                <a:gd name="T1" fmla="*/ 309370 h 505"/>
                <a:gd name="T2" fmla="*/ 917442 w 594"/>
                <a:gd name="T3" fmla="*/ 369821 h 505"/>
                <a:gd name="T4" fmla="*/ 903218 w 594"/>
                <a:gd name="T5" fmla="*/ 401825 h 505"/>
                <a:gd name="T6" fmla="*/ 803651 w 594"/>
                <a:gd name="T7" fmla="*/ 384045 h 505"/>
                <a:gd name="T8" fmla="*/ 792983 w 594"/>
                <a:gd name="T9" fmla="*/ 359153 h 505"/>
                <a:gd name="T10" fmla="*/ 595626 w 594"/>
                <a:gd name="T11" fmla="*/ 316482 h 505"/>
                <a:gd name="T12" fmla="*/ 558288 w 594"/>
                <a:gd name="T13" fmla="*/ 241806 h 505"/>
                <a:gd name="T14" fmla="*/ 592070 w 594"/>
                <a:gd name="T15" fmla="*/ 202690 h 505"/>
                <a:gd name="T16" fmla="*/ 558288 w 594"/>
                <a:gd name="T17" fmla="*/ 158241 h 505"/>
                <a:gd name="T18" fmla="*/ 394713 w 594"/>
                <a:gd name="T19" fmla="*/ 117347 h 505"/>
                <a:gd name="T20" fmla="*/ 371599 w 594"/>
                <a:gd name="T21" fmla="*/ 23114 h 505"/>
                <a:gd name="T22" fmla="*/ 289812 w 594"/>
                <a:gd name="T23" fmla="*/ 0 h 505"/>
                <a:gd name="T24" fmla="*/ 241806 w 594"/>
                <a:gd name="T25" fmla="*/ 60452 h 505"/>
                <a:gd name="T26" fmla="*/ 170687 w 594"/>
                <a:gd name="T27" fmla="*/ 51562 h 505"/>
                <a:gd name="T28" fmla="*/ 1778 w 594"/>
                <a:gd name="T29" fmla="*/ 193800 h 505"/>
                <a:gd name="T30" fmla="*/ 122681 w 594"/>
                <a:gd name="T31" fmla="*/ 302258 h 505"/>
                <a:gd name="T32" fmla="*/ 106679 w 594"/>
                <a:gd name="T33" fmla="*/ 423161 h 505"/>
                <a:gd name="T34" fmla="*/ 24892 w 594"/>
                <a:gd name="T35" fmla="*/ 519172 h 505"/>
                <a:gd name="T36" fmla="*/ 0 w 594"/>
                <a:gd name="T37" fmla="*/ 615183 h 505"/>
                <a:gd name="T38" fmla="*/ 80009 w 594"/>
                <a:gd name="T39" fmla="*/ 640075 h 505"/>
                <a:gd name="T40" fmla="*/ 97789 w 594"/>
                <a:gd name="T41" fmla="*/ 695193 h 505"/>
                <a:gd name="T42" fmla="*/ 272032 w 594"/>
                <a:gd name="T43" fmla="*/ 807206 h 505"/>
                <a:gd name="T44" fmla="*/ 298702 w 594"/>
                <a:gd name="T45" fmla="*/ 871213 h 505"/>
                <a:gd name="T46" fmla="*/ 341374 w 594"/>
                <a:gd name="T47" fmla="*/ 897883 h 505"/>
                <a:gd name="T48" fmla="*/ 389379 w 594"/>
                <a:gd name="T49" fmla="*/ 856989 h 505"/>
                <a:gd name="T50" fmla="*/ 341374 w 594"/>
                <a:gd name="T51" fmla="*/ 824986 h 505"/>
                <a:gd name="T52" fmla="*/ 339596 w 594"/>
                <a:gd name="T53" fmla="*/ 807206 h 505"/>
                <a:gd name="T54" fmla="*/ 483613 w 594"/>
                <a:gd name="T55" fmla="*/ 789426 h 505"/>
                <a:gd name="T56" fmla="*/ 512061 w 594"/>
                <a:gd name="T57" fmla="*/ 849877 h 505"/>
                <a:gd name="T58" fmla="*/ 554732 w 594"/>
                <a:gd name="T59" fmla="*/ 840987 h 505"/>
                <a:gd name="T60" fmla="*/ 554732 w 594"/>
                <a:gd name="T61" fmla="*/ 792982 h 505"/>
                <a:gd name="T62" fmla="*/ 533396 w 594"/>
                <a:gd name="T63" fmla="*/ 741420 h 505"/>
                <a:gd name="T64" fmla="*/ 590292 w 594"/>
                <a:gd name="T65" fmla="*/ 682747 h 505"/>
                <a:gd name="T66" fmla="*/ 640076 w 594"/>
                <a:gd name="T67" fmla="*/ 778758 h 505"/>
                <a:gd name="T68" fmla="*/ 798317 w 594"/>
                <a:gd name="T69" fmla="*/ 730752 h 505"/>
                <a:gd name="T70" fmla="*/ 814318 w 594"/>
                <a:gd name="T71" fmla="*/ 650743 h 505"/>
                <a:gd name="T72" fmla="*/ 832098 w 594"/>
                <a:gd name="T73" fmla="*/ 636519 h 505"/>
                <a:gd name="T74" fmla="*/ 888994 w 594"/>
                <a:gd name="T75" fmla="*/ 636519 h 505"/>
                <a:gd name="T76" fmla="*/ 938778 w 594"/>
                <a:gd name="T77" fmla="*/ 560066 h 505"/>
                <a:gd name="T78" fmla="*/ 910330 w 594"/>
                <a:gd name="T79" fmla="*/ 487168 h 505"/>
                <a:gd name="T80" fmla="*/ 1056125 w 594"/>
                <a:gd name="T81" fmla="*/ 398269 h 505"/>
                <a:gd name="T82" fmla="*/ 1045457 w 594"/>
                <a:gd name="T83" fmla="*/ 364487 h 505"/>
                <a:gd name="T84" fmla="*/ 910330 w 594"/>
                <a:gd name="T85" fmla="*/ 309370 h 50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94"/>
                <a:gd name="T130" fmla="*/ 0 h 505"/>
                <a:gd name="T131" fmla="*/ 594 w 594"/>
                <a:gd name="T132" fmla="*/ 505 h 50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94" h="505">
                  <a:moveTo>
                    <a:pt x="512" y="174"/>
                  </a:moveTo>
                  <a:lnTo>
                    <a:pt x="516" y="208"/>
                  </a:lnTo>
                  <a:lnTo>
                    <a:pt x="508" y="226"/>
                  </a:lnTo>
                  <a:lnTo>
                    <a:pt x="452" y="216"/>
                  </a:lnTo>
                  <a:lnTo>
                    <a:pt x="446" y="202"/>
                  </a:lnTo>
                  <a:lnTo>
                    <a:pt x="335" y="178"/>
                  </a:lnTo>
                  <a:lnTo>
                    <a:pt x="314" y="136"/>
                  </a:lnTo>
                  <a:lnTo>
                    <a:pt x="333" y="114"/>
                  </a:lnTo>
                  <a:lnTo>
                    <a:pt x="314" y="89"/>
                  </a:lnTo>
                  <a:lnTo>
                    <a:pt x="222" y="66"/>
                  </a:lnTo>
                  <a:lnTo>
                    <a:pt x="209" y="13"/>
                  </a:lnTo>
                  <a:lnTo>
                    <a:pt x="163" y="0"/>
                  </a:lnTo>
                  <a:lnTo>
                    <a:pt x="136" y="34"/>
                  </a:lnTo>
                  <a:lnTo>
                    <a:pt x="96" y="29"/>
                  </a:lnTo>
                  <a:lnTo>
                    <a:pt x="1" y="109"/>
                  </a:lnTo>
                  <a:lnTo>
                    <a:pt x="69" y="170"/>
                  </a:lnTo>
                  <a:lnTo>
                    <a:pt x="60" y="238"/>
                  </a:lnTo>
                  <a:lnTo>
                    <a:pt x="14" y="292"/>
                  </a:lnTo>
                  <a:lnTo>
                    <a:pt x="0" y="346"/>
                  </a:lnTo>
                  <a:lnTo>
                    <a:pt x="45" y="360"/>
                  </a:lnTo>
                  <a:lnTo>
                    <a:pt x="55" y="391"/>
                  </a:lnTo>
                  <a:lnTo>
                    <a:pt x="153" y="454"/>
                  </a:lnTo>
                  <a:lnTo>
                    <a:pt x="168" y="490"/>
                  </a:lnTo>
                  <a:lnTo>
                    <a:pt x="192" y="505"/>
                  </a:lnTo>
                  <a:lnTo>
                    <a:pt x="219" y="482"/>
                  </a:lnTo>
                  <a:lnTo>
                    <a:pt x="192" y="464"/>
                  </a:lnTo>
                  <a:lnTo>
                    <a:pt x="191" y="454"/>
                  </a:lnTo>
                  <a:lnTo>
                    <a:pt x="272" y="444"/>
                  </a:lnTo>
                  <a:lnTo>
                    <a:pt x="288" y="478"/>
                  </a:lnTo>
                  <a:lnTo>
                    <a:pt x="312" y="473"/>
                  </a:lnTo>
                  <a:lnTo>
                    <a:pt x="312" y="446"/>
                  </a:lnTo>
                  <a:lnTo>
                    <a:pt x="300" y="417"/>
                  </a:lnTo>
                  <a:lnTo>
                    <a:pt x="332" y="384"/>
                  </a:lnTo>
                  <a:lnTo>
                    <a:pt x="360" y="438"/>
                  </a:lnTo>
                  <a:lnTo>
                    <a:pt x="449" y="411"/>
                  </a:lnTo>
                  <a:lnTo>
                    <a:pt x="458" y="366"/>
                  </a:lnTo>
                  <a:lnTo>
                    <a:pt x="468" y="358"/>
                  </a:lnTo>
                  <a:lnTo>
                    <a:pt x="500" y="358"/>
                  </a:lnTo>
                  <a:lnTo>
                    <a:pt x="528" y="315"/>
                  </a:lnTo>
                  <a:lnTo>
                    <a:pt x="512" y="274"/>
                  </a:lnTo>
                  <a:lnTo>
                    <a:pt x="594" y="224"/>
                  </a:lnTo>
                  <a:lnTo>
                    <a:pt x="588" y="205"/>
                  </a:lnTo>
                  <a:lnTo>
                    <a:pt x="512" y="17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23"/>
            <p:cNvSpPr>
              <a:spLocks/>
            </p:cNvSpPr>
            <p:nvPr/>
          </p:nvSpPr>
          <p:spPr bwMode="gray">
            <a:xfrm>
              <a:off x="3666482" y="2244082"/>
              <a:ext cx="53340" cy="76453"/>
            </a:xfrm>
            <a:custGeom>
              <a:avLst/>
              <a:gdLst>
                <a:gd name="T0" fmla="*/ 44450 w 30"/>
                <a:gd name="T1" fmla="*/ 76453 h 43"/>
                <a:gd name="T2" fmla="*/ 53340 w 30"/>
                <a:gd name="T3" fmla="*/ 51561 h 43"/>
                <a:gd name="T4" fmla="*/ 40894 w 30"/>
                <a:gd name="T5" fmla="*/ 0 h 43"/>
                <a:gd name="T6" fmla="*/ 0 w 30"/>
                <a:gd name="T7" fmla="*/ 1778 h 43"/>
                <a:gd name="T8" fmla="*/ 5334 w 30"/>
                <a:gd name="T9" fmla="*/ 42671 h 43"/>
                <a:gd name="T10" fmla="*/ 17780 w 30"/>
                <a:gd name="T11" fmla="*/ 71119 h 43"/>
                <a:gd name="T12" fmla="*/ 44450 w 30"/>
                <a:gd name="T13" fmla="*/ 76453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"/>
                <a:gd name="T22" fmla="*/ 0 h 43"/>
                <a:gd name="T23" fmla="*/ 30 w 30"/>
                <a:gd name="T24" fmla="*/ 43 h 4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" h="43">
                  <a:moveTo>
                    <a:pt x="25" y="43"/>
                  </a:moveTo>
                  <a:lnTo>
                    <a:pt x="30" y="29"/>
                  </a:lnTo>
                  <a:lnTo>
                    <a:pt x="23" y="0"/>
                  </a:lnTo>
                  <a:lnTo>
                    <a:pt x="0" y="1"/>
                  </a:lnTo>
                  <a:lnTo>
                    <a:pt x="3" y="24"/>
                  </a:lnTo>
                  <a:lnTo>
                    <a:pt x="10" y="40"/>
                  </a:lnTo>
                  <a:lnTo>
                    <a:pt x="25" y="4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4"/>
            <p:cNvSpPr>
              <a:spLocks/>
            </p:cNvSpPr>
            <p:nvPr/>
          </p:nvSpPr>
          <p:spPr bwMode="gray">
            <a:xfrm>
              <a:off x="3662926" y="2457441"/>
              <a:ext cx="184911" cy="124459"/>
            </a:xfrm>
            <a:custGeom>
              <a:avLst/>
              <a:gdLst>
                <a:gd name="T0" fmla="*/ 45309 w 151"/>
                <a:gd name="T1" fmla="*/ 32945 h 102"/>
                <a:gd name="T2" fmla="*/ 80822 w 151"/>
                <a:gd name="T3" fmla="*/ 107376 h 102"/>
                <a:gd name="T4" fmla="*/ 97966 w 151"/>
                <a:gd name="T5" fmla="*/ 119578 h 102"/>
                <a:gd name="T6" fmla="*/ 155521 w 151"/>
                <a:gd name="T7" fmla="*/ 124459 h 102"/>
                <a:gd name="T8" fmla="*/ 184911 w 151"/>
                <a:gd name="T9" fmla="*/ 74431 h 102"/>
                <a:gd name="T10" fmla="*/ 175114 w 151"/>
                <a:gd name="T11" fmla="*/ 34165 h 102"/>
                <a:gd name="T12" fmla="*/ 82047 w 151"/>
                <a:gd name="T13" fmla="*/ 13422 h 102"/>
                <a:gd name="T14" fmla="*/ 0 w 151"/>
                <a:gd name="T15" fmla="*/ 0 h 102"/>
                <a:gd name="T16" fmla="*/ 3674 w 151"/>
                <a:gd name="T17" fmla="*/ 15862 h 102"/>
                <a:gd name="T18" fmla="*/ 45309 w 151"/>
                <a:gd name="T19" fmla="*/ 32945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1"/>
                <a:gd name="T31" fmla="*/ 0 h 102"/>
                <a:gd name="T32" fmla="*/ 151 w 151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1" h="102">
                  <a:moveTo>
                    <a:pt x="37" y="27"/>
                  </a:moveTo>
                  <a:lnTo>
                    <a:pt x="66" y="88"/>
                  </a:lnTo>
                  <a:lnTo>
                    <a:pt x="80" y="98"/>
                  </a:lnTo>
                  <a:lnTo>
                    <a:pt x="127" y="102"/>
                  </a:lnTo>
                  <a:lnTo>
                    <a:pt x="151" y="61"/>
                  </a:lnTo>
                  <a:lnTo>
                    <a:pt x="143" y="28"/>
                  </a:lnTo>
                  <a:lnTo>
                    <a:pt x="67" y="11"/>
                  </a:lnTo>
                  <a:lnTo>
                    <a:pt x="0" y="0"/>
                  </a:lnTo>
                  <a:lnTo>
                    <a:pt x="3" y="13"/>
                  </a:lnTo>
                  <a:lnTo>
                    <a:pt x="37" y="2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5"/>
            <p:cNvSpPr>
              <a:spLocks/>
            </p:cNvSpPr>
            <p:nvPr/>
          </p:nvSpPr>
          <p:spPr bwMode="gray">
            <a:xfrm>
              <a:off x="4110979" y="2103621"/>
              <a:ext cx="250696" cy="227582"/>
            </a:xfrm>
            <a:custGeom>
              <a:avLst/>
              <a:gdLst>
                <a:gd name="T0" fmla="*/ 165353 w 141"/>
                <a:gd name="T1" fmla="*/ 136905 h 128"/>
                <a:gd name="T2" fmla="*/ 147573 w 141"/>
                <a:gd name="T3" fmla="*/ 129793 h 128"/>
                <a:gd name="T4" fmla="*/ 168909 w 141"/>
                <a:gd name="T5" fmla="*/ 71119 h 128"/>
                <a:gd name="T6" fmla="*/ 158241 w 141"/>
                <a:gd name="T7" fmla="*/ 48006 h 128"/>
                <a:gd name="T8" fmla="*/ 161797 w 141"/>
                <a:gd name="T9" fmla="*/ 1778 h 128"/>
                <a:gd name="T10" fmla="*/ 144017 w 141"/>
                <a:gd name="T11" fmla="*/ 0 h 128"/>
                <a:gd name="T12" fmla="*/ 96011 w 141"/>
                <a:gd name="T13" fmla="*/ 53340 h 128"/>
                <a:gd name="T14" fmla="*/ 8890 w 141"/>
                <a:gd name="T15" fmla="*/ 92455 h 128"/>
                <a:gd name="T16" fmla="*/ 0 w 141"/>
                <a:gd name="T17" fmla="*/ 135127 h 128"/>
                <a:gd name="T18" fmla="*/ 10668 w 141"/>
                <a:gd name="T19" fmla="*/ 161797 h 128"/>
                <a:gd name="T20" fmla="*/ 56896 w 141"/>
                <a:gd name="T21" fmla="*/ 211580 h 128"/>
                <a:gd name="T22" fmla="*/ 112013 w 141"/>
                <a:gd name="T23" fmla="*/ 213358 h 128"/>
                <a:gd name="T24" fmla="*/ 122681 w 141"/>
                <a:gd name="T25" fmla="*/ 202690 h 128"/>
                <a:gd name="T26" fmla="*/ 145795 w 141"/>
                <a:gd name="T27" fmla="*/ 200912 h 128"/>
                <a:gd name="T28" fmla="*/ 170687 w 141"/>
                <a:gd name="T29" fmla="*/ 227582 h 128"/>
                <a:gd name="T30" fmla="*/ 183133 w 141"/>
                <a:gd name="T31" fmla="*/ 227582 h 128"/>
                <a:gd name="T32" fmla="*/ 209802 w 141"/>
                <a:gd name="T33" fmla="*/ 209802 h 128"/>
                <a:gd name="T34" fmla="*/ 229360 w 141"/>
                <a:gd name="T35" fmla="*/ 208024 h 128"/>
                <a:gd name="T36" fmla="*/ 250696 w 141"/>
                <a:gd name="T37" fmla="*/ 224026 h 128"/>
                <a:gd name="T38" fmla="*/ 243584 w 141"/>
                <a:gd name="T39" fmla="*/ 206246 h 128"/>
                <a:gd name="T40" fmla="*/ 165353 w 141"/>
                <a:gd name="T41" fmla="*/ 136905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1"/>
                <a:gd name="T64" fmla="*/ 0 h 128"/>
                <a:gd name="T65" fmla="*/ 141 w 141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1" h="128">
                  <a:moveTo>
                    <a:pt x="93" y="77"/>
                  </a:moveTo>
                  <a:lnTo>
                    <a:pt x="83" y="73"/>
                  </a:lnTo>
                  <a:lnTo>
                    <a:pt x="95" y="40"/>
                  </a:lnTo>
                  <a:lnTo>
                    <a:pt x="89" y="27"/>
                  </a:lnTo>
                  <a:lnTo>
                    <a:pt x="91" y="1"/>
                  </a:lnTo>
                  <a:lnTo>
                    <a:pt x="81" y="0"/>
                  </a:lnTo>
                  <a:lnTo>
                    <a:pt x="54" y="30"/>
                  </a:lnTo>
                  <a:lnTo>
                    <a:pt x="5" y="52"/>
                  </a:lnTo>
                  <a:lnTo>
                    <a:pt x="0" y="76"/>
                  </a:lnTo>
                  <a:lnTo>
                    <a:pt x="6" y="91"/>
                  </a:lnTo>
                  <a:lnTo>
                    <a:pt x="32" y="119"/>
                  </a:lnTo>
                  <a:lnTo>
                    <a:pt x="63" y="120"/>
                  </a:lnTo>
                  <a:lnTo>
                    <a:pt x="69" y="114"/>
                  </a:lnTo>
                  <a:lnTo>
                    <a:pt x="82" y="113"/>
                  </a:lnTo>
                  <a:lnTo>
                    <a:pt x="96" y="128"/>
                  </a:lnTo>
                  <a:lnTo>
                    <a:pt x="103" y="128"/>
                  </a:lnTo>
                  <a:lnTo>
                    <a:pt x="118" y="118"/>
                  </a:lnTo>
                  <a:lnTo>
                    <a:pt x="129" y="117"/>
                  </a:lnTo>
                  <a:lnTo>
                    <a:pt x="141" y="126"/>
                  </a:lnTo>
                  <a:lnTo>
                    <a:pt x="137" y="116"/>
                  </a:lnTo>
                  <a:lnTo>
                    <a:pt x="93" y="7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6"/>
            <p:cNvSpPr>
              <a:spLocks/>
            </p:cNvSpPr>
            <p:nvPr/>
          </p:nvSpPr>
          <p:spPr bwMode="gray">
            <a:xfrm>
              <a:off x="5392908" y="2695691"/>
              <a:ext cx="247140" cy="202691"/>
            </a:xfrm>
            <a:custGeom>
              <a:avLst/>
              <a:gdLst>
                <a:gd name="T0" fmla="*/ 206565 w 201"/>
                <a:gd name="T1" fmla="*/ 108102 h 165"/>
                <a:gd name="T2" fmla="*/ 211483 w 201"/>
                <a:gd name="T3" fmla="*/ 83533 h 165"/>
                <a:gd name="T4" fmla="*/ 168449 w 201"/>
                <a:gd name="T5" fmla="*/ 18426 h 165"/>
                <a:gd name="T6" fmla="*/ 152464 w 201"/>
                <a:gd name="T7" fmla="*/ 0 h 165"/>
                <a:gd name="T8" fmla="*/ 131562 w 201"/>
                <a:gd name="T9" fmla="*/ 3685 h 165"/>
                <a:gd name="T10" fmla="*/ 108201 w 201"/>
                <a:gd name="T11" fmla="*/ 34396 h 165"/>
                <a:gd name="T12" fmla="*/ 67625 w 201"/>
                <a:gd name="T13" fmla="*/ 13513 h 165"/>
                <a:gd name="T14" fmla="*/ 13525 w 201"/>
                <a:gd name="T15" fmla="*/ 62650 h 165"/>
                <a:gd name="T16" fmla="*/ 18443 w 201"/>
                <a:gd name="T17" fmla="*/ 149868 h 165"/>
                <a:gd name="T18" fmla="*/ 0 w 201"/>
                <a:gd name="T19" fmla="*/ 184265 h 165"/>
                <a:gd name="T20" fmla="*/ 12296 w 201"/>
                <a:gd name="T21" fmla="*/ 194092 h 165"/>
                <a:gd name="T22" fmla="*/ 87298 w 201"/>
                <a:gd name="T23" fmla="*/ 164610 h 165"/>
                <a:gd name="T24" fmla="*/ 186892 w 201"/>
                <a:gd name="T25" fmla="*/ 168295 h 165"/>
                <a:gd name="T26" fmla="*/ 217631 w 201"/>
                <a:gd name="T27" fmla="*/ 202691 h 165"/>
                <a:gd name="T28" fmla="*/ 247140 w 201"/>
                <a:gd name="T29" fmla="*/ 154782 h 165"/>
                <a:gd name="T30" fmla="*/ 244681 w 201"/>
                <a:gd name="T31" fmla="*/ 124071 h 165"/>
                <a:gd name="T32" fmla="*/ 206565 w 201"/>
                <a:gd name="T33" fmla="*/ 108102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01"/>
                <a:gd name="T52" fmla="*/ 0 h 165"/>
                <a:gd name="T53" fmla="*/ 201 w 201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01" h="165">
                  <a:moveTo>
                    <a:pt x="168" y="88"/>
                  </a:moveTo>
                  <a:lnTo>
                    <a:pt x="172" y="68"/>
                  </a:lnTo>
                  <a:lnTo>
                    <a:pt x="137" y="15"/>
                  </a:lnTo>
                  <a:lnTo>
                    <a:pt x="124" y="0"/>
                  </a:lnTo>
                  <a:lnTo>
                    <a:pt x="107" y="3"/>
                  </a:lnTo>
                  <a:lnTo>
                    <a:pt x="88" y="28"/>
                  </a:lnTo>
                  <a:lnTo>
                    <a:pt x="55" y="11"/>
                  </a:lnTo>
                  <a:lnTo>
                    <a:pt x="11" y="51"/>
                  </a:lnTo>
                  <a:lnTo>
                    <a:pt x="15" y="122"/>
                  </a:lnTo>
                  <a:lnTo>
                    <a:pt x="0" y="150"/>
                  </a:lnTo>
                  <a:lnTo>
                    <a:pt x="10" y="158"/>
                  </a:lnTo>
                  <a:lnTo>
                    <a:pt x="71" y="134"/>
                  </a:lnTo>
                  <a:lnTo>
                    <a:pt x="152" y="137"/>
                  </a:lnTo>
                  <a:lnTo>
                    <a:pt x="177" y="165"/>
                  </a:lnTo>
                  <a:lnTo>
                    <a:pt x="201" y="126"/>
                  </a:lnTo>
                  <a:lnTo>
                    <a:pt x="199" y="101"/>
                  </a:lnTo>
                  <a:lnTo>
                    <a:pt x="168" y="8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0" name="Rectangle 5"/>
          <p:cNvSpPr>
            <a:spLocks noChangeArrowheads="1"/>
          </p:cNvSpPr>
          <p:nvPr/>
        </p:nvSpPr>
        <p:spPr bwMode="auto">
          <a:xfrm>
            <a:off x="1976631" y="5800730"/>
            <a:ext cx="2550" cy="2386"/>
          </a:xfrm>
          <a:prstGeom prst="rect">
            <a:avLst/>
          </a:prstGeom>
          <a:noFill/>
          <a:ln w="4763" cap="rnd">
            <a:solidFill>
              <a:srgbClr val="BFBFB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71" name="Freeform 6"/>
          <p:cNvSpPr>
            <a:spLocks/>
          </p:cNvSpPr>
          <p:nvPr/>
        </p:nvSpPr>
        <p:spPr bwMode="auto">
          <a:xfrm>
            <a:off x="1757244" y="5793569"/>
            <a:ext cx="25510" cy="14320"/>
          </a:xfrm>
          <a:custGeom>
            <a:avLst/>
            <a:gdLst>
              <a:gd name="T0" fmla="*/ 14 w 18"/>
              <a:gd name="T1" fmla="*/ 0 h 11"/>
              <a:gd name="T2" fmla="*/ 14 w 18"/>
              <a:gd name="T3" fmla="*/ 4 h 11"/>
              <a:gd name="T4" fmla="*/ 14 w 18"/>
              <a:gd name="T5" fmla="*/ 7 h 11"/>
              <a:gd name="T6" fmla="*/ 18 w 18"/>
              <a:gd name="T7" fmla="*/ 7 h 11"/>
              <a:gd name="T8" fmla="*/ 18 w 18"/>
              <a:gd name="T9" fmla="*/ 11 h 11"/>
              <a:gd name="T10" fmla="*/ 14 w 18"/>
              <a:gd name="T11" fmla="*/ 11 h 11"/>
              <a:gd name="T12" fmla="*/ 14 w 18"/>
              <a:gd name="T13" fmla="*/ 7 h 11"/>
              <a:gd name="T14" fmla="*/ 11 w 18"/>
              <a:gd name="T15" fmla="*/ 7 h 11"/>
              <a:gd name="T16" fmla="*/ 7 w 18"/>
              <a:gd name="T17" fmla="*/ 7 h 11"/>
              <a:gd name="T18" fmla="*/ 7 w 18"/>
              <a:gd name="T19" fmla="*/ 11 h 11"/>
              <a:gd name="T20" fmla="*/ 4 w 18"/>
              <a:gd name="T21" fmla="*/ 11 h 11"/>
              <a:gd name="T22" fmla="*/ 0 w 18"/>
              <a:gd name="T23" fmla="*/ 11 h 11"/>
              <a:gd name="T24" fmla="*/ 0 w 18"/>
              <a:gd name="T25" fmla="*/ 7 h 11"/>
              <a:gd name="T26" fmla="*/ 4 w 18"/>
              <a:gd name="T27" fmla="*/ 7 h 11"/>
              <a:gd name="T28" fmla="*/ 4 w 18"/>
              <a:gd name="T29" fmla="*/ 4 h 11"/>
              <a:gd name="T30" fmla="*/ 4 w 18"/>
              <a:gd name="T31" fmla="*/ 0 h 11"/>
              <a:gd name="T32" fmla="*/ 0 w 18"/>
              <a:gd name="T33" fmla="*/ 0 h 11"/>
              <a:gd name="T34" fmla="*/ 4 w 18"/>
              <a:gd name="T35" fmla="*/ 0 h 11"/>
              <a:gd name="T36" fmla="*/ 7 w 18"/>
              <a:gd name="T37" fmla="*/ 0 h 11"/>
              <a:gd name="T38" fmla="*/ 11 w 18"/>
              <a:gd name="T39" fmla="*/ 0 h 11"/>
              <a:gd name="T40" fmla="*/ 7 w 18"/>
              <a:gd name="T41" fmla="*/ 0 h 11"/>
              <a:gd name="T42" fmla="*/ 11 w 18"/>
              <a:gd name="T43" fmla="*/ 0 h 11"/>
              <a:gd name="T44" fmla="*/ 14 w 18"/>
              <a:gd name="T45" fmla="*/ 0 h 1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8"/>
              <a:gd name="T70" fmla="*/ 0 h 11"/>
              <a:gd name="T71" fmla="*/ 18 w 18"/>
              <a:gd name="T72" fmla="*/ 11 h 1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8" h="11">
                <a:moveTo>
                  <a:pt x="14" y="0"/>
                </a:moveTo>
                <a:lnTo>
                  <a:pt x="14" y="4"/>
                </a:lnTo>
                <a:lnTo>
                  <a:pt x="14" y="7"/>
                </a:lnTo>
                <a:lnTo>
                  <a:pt x="18" y="7"/>
                </a:lnTo>
                <a:lnTo>
                  <a:pt x="18" y="11"/>
                </a:lnTo>
                <a:lnTo>
                  <a:pt x="14" y="11"/>
                </a:lnTo>
                <a:lnTo>
                  <a:pt x="14" y="7"/>
                </a:lnTo>
                <a:lnTo>
                  <a:pt x="11" y="7"/>
                </a:lnTo>
                <a:lnTo>
                  <a:pt x="7" y="7"/>
                </a:lnTo>
                <a:lnTo>
                  <a:pt x="7" y="11"/>
                </a:lnTo>
                <a:lnTo>
                  <a:pt x="4" y="11"/>
                </a:lnTo>
                <a:lnTo>
                  <a:pt x="0" y="11"/>
                </a:lnTo>
                <a:lnTo>
                  <a:pt x="0" y="7"/>
                </a:lnTo>
                <a:lnTo>
                  <a:pt x="4" y="7"/>
                </a:lnTo>
                <a:lnTo>
                  <a:pt x="4" y="4"/>
                </a:lnTo>
                <a:lnTo>
                  <a:pt x="4" y="0"/>
                </a:lnTo>
                <a:lnTo>
                  <a:pt x="0" y="0"/>
                </a:lnTo>
                <a:lnTo>
                  <a:pt x="4" y="0"/>
                </a:lnTo>
                <a:lnTo>
                  <a:pt x="7" y="0"/>
                </a:lnTo>
                <a:lnTo>
                  <a:pt x="11" y="0"/>
                </a:lnTo>
                <a:lnTo>
                  <a:pt x="7" y="0"/>
                </a:lnTo>
                <a:lnTo>
                  <a:pt x="11" y="0"/>
                </a:lnTo>
                <a:lnTo>
                  <a:pt x="14" y="0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72" name="Freeform 17"/>
          <p:cNvSpPr>
            <a:spLocks/>
          </p:cNvSpPr>
          <p:nvPr/>
        </p:nvSpPr>
        <p:spPr bwMode="auto">
          <a:xfrm>
            <a:off x="2351628" y="2034509"/>
            <a:ext cx="7653" cy="2386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73" name="Rectangle 53"/>
          <p:cNvSpPr>
            <a:spLocks noChangeArrowheads="1"/>
          </p:cNvSpPr>
          <p:nvPr/>
        </p:nvSpPr>
        <p:spPr bwMode="auto">
          <a:xfrm>
            <a:off x="1818469" y="2461729"/>
            <a:ext cx="5102" cy="4773"/>
          </a:xfrm>
          <a:prstGeom prst="rect">
            <a:avLst/>
          </a:prstGeom>
          <a:noFill/>
          <a:ln w="4763" cap="rnd">
            <a:solidFill>
              <a:srgbClr val="BFBFB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74" name="Rectangle 57"/>
          <p:cNvSpPr>
            <a:spLocks noChangeArrowheads="1"/>
          </p:cNvSpPr>
          <p:nvPr/>
        </p:nvSpPr>
        <p:spPr bwMode="auto">
          <a:xfrm>
            <a:off x="1818469" y="2461729"/>
            <a:ext cx="5102" cy="4773"/>
          </a:xfrm>
          <a:prstGeom prst="rect">
            <a:avLst/>
          </a:prstGeom>
          <a:noFill/>
          <a:ln w="4763" cap="rnd">
            <a:solidFill>
              <a:srgbClr val="BFBFB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75" name="Freeform 67"/>
          <p:cNvSpPr>
            <a:spLocks/>
          </p:cNvSpPr>
          <p:nvPr/>
        </p:nvSpPr>
        <p:spPr bwMode="auto">
          <a:xfrm>
            <a:off x="2836319" y="2223058"/>
            <a:ext cx="7653" cy="2387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76" name="Freeform 68"/>
          <p:cNvSpPr>
            <a:spLocks/>
          </p:cNvSpPr>
          <p:nvPr/>
        </p:nvSpPr>
        <p:spPr bwMode="auto">
          <a:xfrm>
            <a:off x="2846522" y="2201578"/>
            <a:ext cx="5102" cy="19094"/>
          </a:xfrm>
          <a:custGeom>
            <a:avLst/>
            <a:gdLst>
              <a:gd name="T0" fmla="*/ 0 w 4"/>
              <a:gd name="T1" fmla="*/ 15 h 15"/>
              <a:gd name="T2" fmla="*/ 0 w 4"/>
              <a:gd name="T3" fmla="*/ 11 h 15"/>
              <a:gd name="T4" fmla="*/ 0 w 4"/>
              <a:gd name="T5" fmla="*/ 7 h 15"/>
              <a:gd name="T6" fmla="*/ 0 w 4"/>
              <a:gd name="T7" fmla="*/ 4 h 15"/>
              <a:gd name="T8" fmla="*/ 4 w 4"/>
              <a:gd name="T9" fmla="*/ 0 h 15"/>
              <a:gd name="T10" fmla="*/ 0 w 4"/>
              <a:gd name="T11" fmla="*/ 0 h 15"/>
              <a:gd name="T12" fmla="*/ 0 w 4"/>
              <a:gd name="T13" fmla="*/ 4 h 15"/>
              <a:gd name="T14" fmla="*/ 0 w 4"/>
              <a:gd name="T15" fmla="*/ 7 h 15"/>
              <a:gd name="T16" fmla="*/ 0 w 4"/>
              <a:gd name="T17" fmla="*/ 11 h 15"/>
              <a:gd name="T18" fmla="*/ 0 w 4"/>
              <a:gd name="T19" fmla="*/ 15 h 1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"/>
              <a:gd name="T31" fmla="*/ 0 h 15"/>
              <a:gd name="T32" fmla="*/ 4 w 4"/>
              <a:gd name="T33" fmla="*/ 15 h 1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" h="15">
                <a:moveTo>
                  <a:pt x="0" y="15"/>
                </a:moveTo>
                <a:lnTo>
                  <a:pt x="0" y="11"/>
                </a:lnTo>
                <a:lnTo>
                  <a:pt x="0" y="7"/>
                </a:lnTo>
                <a:lnTo>
                  <a:pt x="0" y="4"/>
                </a:lnTo>
                <a:lnTo>
                  <a:pt x="4" y="0"/>
                </a:lnTo>
                <a:lnTo>
                  <a:pt x="0" y="0"/>
                </a:lnTo>
                <a:lnTo>
                  <a:pt x="0" y="4"/>
                </a:lnTo>
                <a:lnTo>
                  <a:pt x="0" y="7"/>
                </a:lnTo>
                <a:lnTo>
                  <a:pt x="0" y="11"/>
                </a:lnTo>
                <a:lnTo>
                  <a:pt x="0" y="15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77" name="Freeform 101"/>
          <p:cNvSpPr>
            <a:spLocks/>
          </p:cNvSpPr>
          <p:nvPr/>
        </p:nvSpPr>
        <p:spPr bwMode="auto">
          <a:xfrm>
            <a:off x="2836319" y="2223058"/>
            <a:ext cx="7653" cy="2387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78" name="Freeform 121"/>
          <p:cNvSpPr>
            <a:spLocks/>
          </p:cNvSpPr>
          <p:nvPr/>
        </p:nvSpPr>
        <p:spPr bwMode="auto">
          <a:xfrm>
            <a:off x="2119487" y="3583480"/>
            <a:ext cx="12754" cy="4773"/>
          </a:xfrm>
          <a:custGeom>
            <a:avLst/>
            <a:gdLst>
              <a:gd name="T0" fmla="*/ 10 w 10"/>
              <a:gd name="T1" fmla="*/ 0 h 4"/>
              <a:gd name="T2" fmla="*/ 10 w 10"/>
              <a:gd name="T3" fmla="*/ 4 h 4"/>
              <a:gd name="T4" fmla="*/ 10 w 10"/>
              <a:gd name="T5" fmla="*/ 0 h 4"/>
              <a:gd name="T6" fmla="*/ 10 w 10"/>
              <a:gd name="T7" fmla="*/ 4 h 4"/>
              <a:gd name="T8" fmla="*/ 7 w 10"/>
              <a:gd name="T9" fmla="*/ 4 h 4"/>
              <a:gd name="T10" fmla="*/ 7 w 10"/>
              <a:gd name="T11" fmla="*/ 0 h 4"/>
              <a:gd name="T12" fmla="*/ 3 w 10"/>
              <a:gd name="T13" fmla="*/ 0 h 4"/>
              <a:gd name="T14" fmla="*/ 3 w 10"/>
              <a:gd name="T15" fmla="*/ 4 h 4"/>
              <a:gd name="T16" fmla="*/ 3 w 10"/>
              <a:gd name="T17" fmla="*/ 0 h 4"/>
              <a:gd name="T18" fmla="*/ 0 w 10"/>
              <a:gd name="T19" fmla="*/ 0 h 4"/>
              <a:gd name="T20" fmla="*/ 3 w 10"/>
              <a:gd name="T21" fmla="*/ 0 h 4"/>
              <a:gd name="T22" fmla="*/ 7 w 10"/>
              <a:gd name="T23" fmla="*/ 0 h 4"/>
              <a:gd name="T24" fmla="*/ 10 w 10"/>
              <a:gd name="T25" fmla="*/ 0 h 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"/>
              <a:gd name="T40" fmla="*/ 0 h 4"/>
              <a:gd name="T41" fmla="*/ 10 w 10"/>
              <a:gd name="T42" fmla="*/ 4 h 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" h="4">
                <a:moveTo>
                  <a:pt x="10" y="0"/>
                </a:moveTo>
                <a:lnTo>
                  <a:pt x="10" y="4"/>
                </a:lnTo>
                <a:lnTo>
                  <a:pt x="10" y="0"/>
                </a:lnTo>
                <a:lnTo>
                  <a:pt x="10" y="4"/>
                </a:ln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3" y="4"/>
                </a:lnTo>
                <a:lnTo>
                  <a:pt x="3" y="0"/>
                </a:lnTo>
                <a:lnTo>
                  <a:pt x="0" y="0"/>
                </a:lnTo>
                <a:lnTo>
                  <a:pt x="3" y="0"/>
                </a:lnTo>
                <a:lnTo>
                  <a:pt x="7" y="0"/>
                </a:lnTo>
                <a:lnTo>
                  <a:pt x="1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79" name="Rectangle 123"/>
          <p:cNvSpPr>
            <a:spLocks noChangeArrowheads="1"/>
          </p:cNvSpPr>
          <p:nvPr/>
        </p:nvSpPr>
        <p:spPr bwMode="auto">
          <a:xfrm>
            <a:off x="2333771" y="4099008"/>
            <a:ext cx="2550" cy="4773"/>
          </a:xfrm>
          <a:prstGeom prst="rect">
            <a:avLst/>
          </a:prstGeom>
          <a:noFill/>
          <a:ln w="4763" cap="rnd">
            <a:solidFill>
              <a:srgbClr val="9F9F9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80" name="Freeform 127"/>
          <p:cNvSpPr>
            <a:spLocks/>
          </p:cNvSpPr>
          <p:nvPr/>
        </p:nvSpPr>
        <p:spPr bwMode="auto">
          <a:xfrm>
            <a:off x="2119487" y="3583480"/>
            <a:ext cx="12754" cy="4773"/>
          </a:xfrm>
          <a:custGeom>
            <a:avLst/>
            <a:gdLst>
              <a:gd name="T0" fmla="*/ 0 w 10"/>
              <a:gd name="T1" fmla="*/ 0 h 4"/>
              <a:gd name="T2" fmla="*/ 3 w 10"/>
              <a:gd name="T3" fmla="*/ 0 h 4"/>
              <a:gd name="T4" fmla="*/ 7 w 10"/>
              <a:gd name="T5" fmla="*/ 0 h 4"/>
              <a:gd name="T6" fmla="*/ 10 w 10"/>
              <a:gd name="T7" fmla="*/ 0 h 4"/>
              <a:gd name="T8" fmla="*/ 10 w 10"/>
              <a:gd name="T9" fmla="*/ 4 h 4"/>
              <a:gd name="T10" fmla="*/ 10 w 10"/>
              <a:gd name="T11" fmla="*/ 0 h 4"/>
              <a:gd name="T12" fmla="*/ 10 w 10"/>
              <a:gd name="T13" fmla="*/ 4 h 4"/>
              <a:gd name="T14" fmla="*/ 7 w 10"/>
              <a:gd name="T15" fmla="*/ 4 h 4"/>
              <a:gd name="T16" fmla="*/ 7 w 10"/>
              <a:gd name="T17" fmla="*/ 0 h 4"/>
              <a:gd name="T18" fmla="*/ 3 w 10"/>
              <a:gd name="T19" fmla="*/ 0 h 4"/>
              <a:gd name="T20" fmla="*/ 3 w 10"/>
              <a:gd name="T21" fmla="*/ 4 h 4"/>
              <a:gd name="T22" fmla="*/ 3 w 10"/>
              <a:gd name="T23" fmla="*/ 0 h 4"/>
              <a:gd name="T24" fmla="*/ 0 w 10"/>
              <a:gd name="T25" fmla="*/ 0 h 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"/>
              <a:gd name="T40" fmla="*/ 0 h 4"/>
              <a:gd name="T41" fmla="*/ 10 w 10"/>
              <a:gd name="T42" fmla="*/ 4 h 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" h="4">
                <a:moveTo>
                  <a:pt x="0" y="0"/>
                </a:moveTo>
                <a:lnTo>
                  <a:pt x="3" y="0"/>
                </a:lnTo>
                <a:lnTo>
                  <a:pt x="7" y="0"/>
                </a:lnTo>
                <a:lnTo>
                  <a:pt x="10" y="0"/>
                </a:lnTo>
                <a:lnTo>
                  <a:pt x="10" y="4"/>
                </a:lnTo>
                <a:lnTo>
                  <a:pt x="10" y="0"/>
                </a:lnTo>
                <a:lnTo>
                  <a:pt x="10" y="4"/>
                </a:ln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3" y="4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1" name="Freeform 135"/>
          <p:cNvSpPr>
            <a:spLocks/>
          </p:cNvSpPr>
          <p:nvPr/>
        </p:nvSpPr>
        <p:spPr bwMode="auto">
          <a:xfrm>
            <a:off x="2351628" y="2034509"/>
            <a:ext cx="7653" cy="2386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2" name="Freeform 171"/>
          <p:cNvSpPr>
            <a:spLocks/>
          </p:cNvSpPr>
          <p:nvPr/>
        </p:nvSpPr>
        <p:spPr bwMode="auto">
          <a:xfrm>
            <a:off x="1578674" y="3203995"/>
            <a:ext cx="10204" cy="14320"/>
          </a:xfrm>
          <a:custGeom>
            <a:avLst/>
            <a:gdLst>
              <a:gd name="T0" fmla="*/ 7 w 7"/>
              <a:gd name="T1" fmla="*/ 0 h 11"/>
              <a:gd name="T2" fmla="*/ 4 w 7"/>
              <a:gd name="T3" fmla="*/ 0 h 11"/>
              <a:gd name="T4" fmla="*/ 0 w 7"/>
              <a:gd name="T5" fmla="*/ 0 h 11"/>
              <a:gd name="T6" fmla="*/ 0 w 7"/>
              <a:gd name="T7" fmla="*/ 4 h 11"/>
              <a:gd name="T8" fmla="*/ 0 w 7"/>
              <a:gd name="T9" fmla="*/ 7 h 11"/>
              <a:gd name="T10" fmla="*/ 4 w 7"/>
              <a:gd name="T11" fmla="*/ 7 h 11"/>
              <a:gd name="T12" fmla="*/ 4 w 7"/>
              <a:gd name="T13" fmla="*/ 11 h 11"/>
              <a:gd name="T14" fmla="*/ 4 w 7"/>
              <a:gd name="T15" fmla="*/ 7 h 11"/>
              <a:gd name="T16" fmla="*/ 7 w 7"/>
              <a:gd name="T17" fmla="*/ 7 h 11"/>
              <a:gd name="T18" fmla="*/ 7 w 7"/>
              <a:gd name="T19" fmla="*/ 4 h 11"/>
              <a:gd name="T20" fmla="*/ 7 w 7"/>
              <a:gd name="T21" fmla="*/ 0 h 1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7"/>
              <a:gd name="T34" fmla="*/ 0 h 11"/>
              <a:gd name="T35" fmla="*/ 7 w 7"/>
              <a:gd name="T36" fmla="*/ 11 h 1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7" h="11">
                <a:moveTo>
                  <a:pt x="7" y="0"/>
                </a:moveTo>
                <a:lnTo>
                  <a:pt x="4" y="0"/>
                </a:lnTo>
                <a:lnTo>
                  <a:pt x="0" y="0"/>
                </a:lnTo>
                <a:lnTo>
                  <a:pt x="0" y="4"/>
                </a:lnTo>
                <a:lnTo>
                  <a:pt x="0" y="7"/>
                </a:lnTo>
                <a:lnTo>
                  <a:pt x="4" y="7"/>
                </a:lnTo>
                <a:lnTo>
                  <a:pt x="4" y="11"/>
                </a:lnTo>
                <a:lnTo>
                  <a:pt x="4" y="7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3" name="Oval 109"/>
          <p:cNvSpPr>
            <a:spLocks noChangeArrowheads="1"/>
          </p:cNvSpPr>
          <p:nvPr/>
        </p:nvSpPr>
        <p:spPr bwMode="auto">
          <a:xfrm>
            <a:off x="1961324" y="5151546"/>
            <a:ext cx="114794" cy="112174"/>
          </a:xfrm>
          <a:prstGeom prst="ellipse">
            <a:avLst/>
          </a:prstGeom>
          <a:solidFill>
            <a:srgbClr val="225087"/>
          </a:solidFill>
          <a:ln w="0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93" name="Oval 412"/>
          <p:cNvSpPr/>
          <p:nvPr/>
        </p:nvSpPr>
        <p:spPr bwMode="auto">
          <a:xfrm>
            <a:off x="1931057" y="1861413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Oval 497"/>
          <p:cNvSpPr/>
          <p:nvPr/>
        </p:nvSpPr>
        <p:spPr bwMode="auto">
          <a:xfrm>
            <a:off x="1942801" y="5127749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8" name="Oval 497"/>
          <p:cNvSpPr/>
          <p:nvPr/>
        </p:nvSpPr>
        <p:spPr bwMode="auto">
          <a:xfrm>
            <a:off x="2916505" y="5417413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7362" name="Picture 1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4155232"/>
            <a:ext cx="1524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4" name="Oval 497"/>
          <p:cNvSpPr/>
          <p:nvPr/>
        </p:nvSpPr>
        <p:spPr bwMode="auto">
          <a:xfrm>
            <a:off x="2998398" y="4960213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Oval 497"/>
          <p:cNvSpPr/>
          <p:nvPr/>
        </p:nvSpPr>
        <p:spPr bwMode="auto">
          <a:xfrm>
            <a:off x="2236398" y="4527924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Oval 497"/>
          <p:cNvSpPr/>
          <p:nvPr/>
        </p:nvSpPr>
        <p:spPr bwMode="auto">
          <a:xfrm>
            <a:off x="2845998" y="4452382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Oval 497"/>
          <p:cNvSpPr/>
          <p:nvPr/>
        </p:nvSpPr>
        <p:spPr bwMode="auto">
          <a:xfrm>
            <a:off x="1677598" y="3465679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3" name="Oval 497"/>
          <p:cNvSpPr/>
          <p:nvPr/>
        </p:nvSpPr>
        <p:spPr bwMode="auto">
          <a:xfrm>
            <a:off x="1829998" y="2917488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4" name="Oval 497"/>
          <p:cNvSpPr/>
          <p:nvPr/>
        </p:nvSpPr>
        <p:spPr bwMode="auto">
          <a:xfrm>
            <a:off x="2134798" y="2418213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5" name="Oval 497"/>
          <p:cNvSpPr/>
          <p:nvPr/>
        </p:nvSpPr>
        <p:spPr bwMode="auto">
          <a:xfrm>
            <a:off x="2895600" y="2049181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Oval 497"/>
          <p:cNvSpPr/>
          <p:nvPr/>
        </p:nvSpPr>
        <p:spPr bwMode="auto">
          <a:xfrm>
            <a:off x="3303198" y="2321470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Oval 497"/>
          <p:cNvSpPr/>
          <p:nvPr/>
        </p:nvSpPr>
        <p:spPr bwMode="auto">
          <a:xfrm>
            <a:off x="2236398" y="2625240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Oval 497"/>
          <p:cNvSpPr/>
          <p:nvPr/>
        </p:nvSpPr>
        <p:spPr bwMode="auto">
          <a:xfrm>
            <a:off x="3303198" y="3023916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6" name="Oval 497"/>
          <p:cNvSpPr/>
          <p:nvPr/>
        </p:nvSpPr>
        <p:spPr bwMode="auto">
          <a:xfrm>
            <a:off x="2083998" y="3175440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Oval 497"/>
          <p:cNvSpPr/>
          <p:nvPr/>
        </p:nvSpPr>
        <p:spPr bwMode="auto">
          <a:xfrm>
            <a:off x="2744398" y="3186708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0" name="Oval 497"/>
          <p:cNvSpPr/>
          <p:nvPr/>
        </p:nvSpPr>
        <p:spPr bwMode="auto">
          <a:xfrm>
            <a:off x="2033198" y="3781393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67" name="Oval 497"/>
          <p:cNvSpPr/>
          <p:nvPr/>
        </p:nvSpPr>
        <p:spPr bwMode="auto">
          <a:xfrm>
            <a:off x="966398" y="3683000"/>
            <a:ext cx="151202" cy="151084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7502" name="Picture 158" descr="G:\TEAM\V\VK\GRP\Kommunikation extern\90 Foto-Datenbank\allg. Pressefotos\SME\Dekra\Foto Energieeffizienzberatung (3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404" y="1698288"/>
            <a:ext cx="1790996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5" descr="Run-of-river power plant Apfeldorf_Lech_Presse_100dpi"/>
          <p:cNvPicPr>
            <a:picLocks noChangeAspect="1" noChangeArrowheads="1"/>
          </p:cNvPicPr>
          <p:nvPr/>
        </p:nvPicPr>
        <p:blipFill>
          <a:blip r:embed="rId8" cstate="print"/>
          <a:srcRect l="35829" t="4642" r="25322" b="36156"/>
          <a:stretch>
            <a:fillRect/>
          </a:stretch>
        </p:blipFill>
        <p:spPr bwMode="auto">
          <a:xfrm>
            <a:off x="4708580" y="278915"/>
            <a:ext cx="1793820" cy="1354772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84" name="Picture 6" descr="Flanitzhütte solar facility_Presse_100dpi_k"/>
          <p:cNvPicPr>
            <a:picLocks noChangeAspect="1" noChangeArrowheads="1"/>
          </p:cNvPicPr>
          <p:nvPr/>
        </p:nvPicPr>
        <p:blipFill>
          <a:blip r:embed="rId9" cstate="print"/>
          <a:srcRect l="5595" t="2481" r="32909" b="38213"/>
          <a:stretch>
            <a:fillRect/>
          </a:stretch>
        </p:blipFill>
        <p:spPr bwMode="auto">
          <a:xfrm>
            <a:off x="6586583" y="1689394"/>
            <a:ext cx="1574799" cy="1222917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85" name="Picture 4" descr="1X5G2013_100dpi_k"/>
          <p:cNvPicPr>
            <a:picLocks noChangeAspect="1" noChangeArrowheads="1"/>
          </p:cNvPicPr>
          <p:nvPr/>
        </p:nvPicPr>
        <p:blipFill>
          <a:blip r:embed="rId10" cstate="print"/>
          <a:srcRect l="18667" t="6895" r="14310" b="1001"/>
          <a:stretch>
            <a:fillRect/>
          </a:stretch>
        </p:blipFill>
        <p:spPr bwMode="auto">
          <a:xfrm>
            <a:off x="6586583" y="278915"/>
            <a:ext cx="1574799" cy="13472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773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17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0" name="Picture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8076" y="662940"/>
            <a:ext cx="7921752" cy="608202"/>
          </a:xfrm>
        </p:spPr>
        <p:txBody>
          <a:bodyPr anchor="t"/>
          <a:lstStyle/>
          <a:p>
            <a:pPr lvl="0" fontAlgn="base">
              <a:lnSpc>
                <a:spcPts val="3000"/>
              </a:lnSpc>
              <a:spcBef>
                <a:spcPts val="0"/>
              </a:spcBef>
            </a:pPr>
            <a:r>
              <a:rPr lang="de-DE" dirty="0" smtClean="0">
                <a:latin typeface="Arial"/>
                <a:sym typeface="Arial"/>
              </a:rPr>
              <a:t> Geschäftskundenvertrieb </a:t>
            </a:r>
            <a:r>
              <a:rPr lang="de-DE" dirty="0">
                <a:latin typeface="Arial"/>
                <a:sym typeface="Arial"/>
              </a:rPr>
              <a:t>- Innovationen</a:t>
            </a:r>
            <a:r>
              <a:rPr lang="sk-SK" dirty="0">
                <a:latin typeface="Arial"/>
                <a:sym typeface="Arial"/>
              </a:rPr>
              <a:t/>
            </a:r>
            <a:br>
              <a:rPr lang="sk-SK" dirty="0">
                <a:latin typeface="Arial"/>
                <a:sym typeface="Arial"/>
              </a:rPr>
            </a:br>
            <a:endParaRPr lang="de-DE" dirty="0">
              <a:latin typeface="Arial"/>
              <a:sym typeface="Arial"/>
            </a:endParaRPr>
          </a:p>
        </p:txBody>
      </p:sp>
      <p:pic>
        <p:nvPicPr>
          <p:cNvPr id="19" name="Picture 2" descr="E.ON eMobil für Geschäftskunden"/>
          <p:cNvPicPr>
            <a:picLocks noChangeAspect="1" noChangeArrowheads="1"/>
          </p:cNvPicPr>
          <p:nvPr/>
        </p:nvPicPr>
        <p:blipFill>
          <a:blip r:embed="rId6" cstate="print"/>
          <a:srcRect l="9956" r="13244"/>
          <a:stretch>
            <a:fillRect/>
          </a:stretch>
        </p:blipFill>
        <p:spPr bwMode="auto">
          <a:xfrm>
            <a:off x="711200" y="2943225"/>
            <a:ext cx="2590800" cy="1349375"/>
          </a:xfrm>
          <a:prstGeom prst="rect">
            <a:avLst/>
          </a:prstGeom>
          <a:noFill/>
        </p:spPr>
      </p:pic>
      <p:pic>
        <p:nvPicPr>
          <p:cNvPr id="20" name="Picture 13" descr="PV_HandwerkerDach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1200" y="1295400"/>
            <a:ext cx="2590800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feld 3"/>
          <p:cNvSpPr txBox="1"/>
          <p:nvPr/>
        </p:nvSpPr>
        <p:spPr>
          <a:xfrm>
            <a:off x="3556000" y="1233706"/>
            <a:ext cx="5588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3200" indent="-203200"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b="1" dirty="0" smtClean="0"/>
              <a:t>Photovoltaik </a:t>
            </a:r>
            <a:r>
              <a:rPr lang="de-DE" sz="1600" dirty="0"/>
              <a:t/>
            </a:r>
            <a:br>
              <a:rPr lang="de-DE" sz="1600" dirty="0"/>
            </a:br>
            <a:r>
              <a:rPr lang="de-DE" sz="1600" dirty="0" smtClean="0"/>
              <a:t>- E.ON Solarmodule und Solarspeicher in Profi-Qualität</a:t>
            </a:r>
            <a:br>
              <a:rPr lang="de-DE" sz="1600" dirty="0" smtClean="0"/>
            </a:br>
            <a:r>
              <a:rPr lang="de-DE" sz="1600" dirty="0" smtClean="0"/>
              <a:t>- Komplett installiert von regionalen Handwerkspartnern</a:t>
            </a:r>
            <a:br>
              <a:rPr lang="de-DE" sz="1600" dirty="0" smtClean="0"/>
            </a:br>
            <a:r>
              <a:rPr lang="de-DE" sz="1600" dirty="0"/>
              <a:t>- </a:t>
            </a:r>
            <a:r>
              <a:rPr lang="de-DE" sz="1600" dirty="0" smtClean="0"/>
              <a:t>Wartung und Service</a:t>
            </a:r>
          </a:p>
          <a:p>
            <a:pPr>
              <a:buClr>
                <a:srgbClr val="F21C0A"/>
              </a:buClr>
              <a:buSzPct val="100000"/>
            </a:pPr>
            <a:endParaRPr lang="de-DE" sz="1600" dirty="0"/>
          </a:p>
          <a:p>
            <a:pPr>
              <a:buClr>
                <a:srgbClr val="F21C0A"/>
              </a:buClr>
              <a:buSzPct val="100000"/>
            </a:pPr>
            <a:endParaRPr lang="de-DE" sz="1600" dirty="0"/>
          </a:p>
          <a:p>
            <a:pPr marL="203200" indent="-203200"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b="1" dirty="0"/>
              <a:t>Elektromobilität </a:t>
            </a:r>
            <a:r>
              <a:rPr lang="de-DE" sz="1600" dirty="0"/>
              <a:t/>
            </a:r>
            <a:br>
              <a:rPr lang="de-DE" sz="1600" dirty="0"/>
            </a:br>
            <a:r>
              <a:rPr lang="de-DE" sz="1600" dirty="0" smtClean="0"/>
              <a:t>- Ladestationen: komfortabel und sicher</a:t>
            </a:r>
            <a:br>
              <a:rPr lang="de-DE" sz="1600" dirty="0" smtClean="0"/>
            </a:br>
            <a:r>
              <a:rPr lang="de-DE" sz="1600" dirty="0" smtClean="0"/>
              <a:t/>
            </a:r>
            <a:br>
              <a:rPr lang="de-DE" sz="1600" dirty="0" smtClean="0"/>
            </a:br>
            <a:endParaRPr lang="de-DE" sz="1600" dirty="0" smtClean="0"/>
          </a:p>
          <a:p>
            <a:pPr marL="203200" indent="-203200"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b="1" dirty="0" smtClean="0"/>
              <a:t>Unterstützung bei dezentraler Erzeugung</a:t>
            </a:r>
            <a:r>
              <a:rPr lang="de-DE" sz="1600" dirty="0"/>
              <a:t/>
            </a:r>
            <a:br>
              <a:rPr lang="de-DE" sz="1600" dirty="0"/>
            </a:br>
            <a:r>
              <a:rPr lang="de-DE" sz="1600" dirty="0" smtClean="0"/>
              <a:t>- Kraft-Wärme-Kopplung für </a:t>
            </a:r>
            <a:r>
              <a:rPr lang="de-DE" sz="1600" dirty="0"/>
              <a:t>die Versorgung </a:t>
            </a:r>
            <a:r>
              <a:rPr lang="de-DE" sz="1600" dirty="0" smtClean="0"/>
              <a:t>mit </a:t>
            </a:r>
            <a:r>
              <a:rPr lang="de-DE" sz="1600" dirty="0"/>
              <a:t>Strom </a:t>
            </a:r>
            <a:r>
              <a:rPr lang="de-DE" sz="1600" dirty="0" smtClean="0"/>
              <a:t> </a:t>
            </a:r>
            <a:br>
              <a:rPr lang="de-DE" sz="1600" dirty="0" smtClean="0"/>
            </a:br>
            <a:r>
              <a:rPr lang="de-DE" sz="1600" dirty="0" smtClean="0"/>
              <a:t>  und </a:t>
            </a:r>
            <a:r>
              <a:rPr lang="de-DE" sz="1600" dirty="0"/>
              <a:t>Wärme</a:t>
            </a:r>
            <a:br>
              <a:rPr lang="de-DE" sz="1600" dirty="0"/>
            </a:br>
            <a:r>
              <a:rPr lang="de-DE" sz="1600" dirty="0" smtClean="0"/>
              <a:t>- </a:t>
            </a:r>
            <a:r>
              <a:rPr lang="de-DE" sz="1600" dirty="0"/>
              <a:t>Hocheffizient und </a:t>
            </a:r>
            <a:r>
              <a:rPr lang="de-DE" sz="1600" dirty="0" smtClean="0"/>
              <a:t>maßgeschneidert</a:t>
            </a:r>
            <a:br>
              <a:rPr lang="de-DE" sz="1600" dirty="0" smtClean="0"/>
            </a:br>
            <a:r>
              <a:rPr lang="de-DE" sz="1600" dirty="0" smtClean="0"/>
              <a:t/>
            </a:r>
            <a:br>
              <a:rPr lang="de-DE" sz="1600" dirty="0" smtClean="0"/>
            </a:br>
            <a:endParaRPr lang="de-DE" sz="1600" dirty="0" smtClean="0"/>
          </a:p>
          <a:p>
            <a:pPr marL="203200" indent="-203200"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b="1" dirty="0"/>
              <a:t>EEG-Direktvermarktung</a:t>
            </a:r>
          </a:p>
          <a:p>
            <a:pPr marL="203200" lvl="1">
              <a:buClr>
                <a:srgbClr val="F21C0A"/>
              </a:buClr>
              <a:buSzPct val="100000"/>
            </a:pPr>
            <a:r>
              <a:rPr lang="de-DE" sz="1600" dirty="0" smtClean="0">
                <a:solidFill>
                  <a:srgbClr val="000000"/>
                </a:solidFill>
              </a:rPr>
              <a:t>- Vermarktung/Steuerung </a:t>
            </a:r>
            <a:r>
              <a:rPr lang="de-DE" sz="1600" dirty="0">
                <a:solidFill>
                  <a:srgbClr val="000000"/>
                </a:solidFill>
              </a:rPr>
              <a:t>von Windkraft-, Biomasse- </a:t>
            </a:r>
            <a:r>
              <a:rPr lang="de-DE" sz="1600" dirty="0" smtClean="0">
                <a:solidFill>
                  <a:srgbClr val="000000"/>
                </a:solidFill>
              </a:rPr>
              <a:t>                     </a:t>
            </a:r>
            <a:br>
              <a:rPr lang="de-DE" sz="1600" dirty="0" smtClean="0">
                <a:solidFill>
                  <a:srgbClr val="000000"/>
                </a:solidFill>
              </a:rPr>
            </a:br>
            <a:r>
              <a:rPr lang="de-DE" sz="1600" dirty="0" smtClean="0">
                <a:solidFill>
                  <a:srgbClr val="000000"/>
                </a:solidFill>
              </a:rPr>
              <a:t>  und </a:t>
            </a:r>
            <a:r>
              <a:rPr lang="de-DE" sz="1600" dirty="0">
                <a:solidFill>
                  <a:srgbClr val="000000"/>
                </a:solidFill>
              </a:rPr>
              <a:t>Wasserkraftanlagen</a:t>
            </a:r>
          </a:p>
          <a:p>
            <a:pPr marL="203200" lvl="1">
              <a:buClr>
                <a:srgbClr val="F21C0A"/>
              </a:buClr>
              <a:buSzPct val="100000"/>
            </a:pPr>
            <a:r>
              <a:rPr lang="de-DE" sz="1600" dirty="0" smtClean="0">
                <a:solidFill>
                  <a:srgbClr val="000000"/>
                </a:solidFill>
              </a:rPr>
              <a:t>- Garantierter </a:t>
            </a:r>
            <a:r>
              <a:rPr lang="de-DE" sz="1600" dirty="0">
                <a:solidFill>
                  <a:srgbClr val="000000"/>
                </a:solidFill>
              </a:rPr>
              <a:t>Mehrertrag über EEG hinaus</a:t>
            </a:r>
            <a:endParaRPr lang="de-DE" sz="1600" b="1" dirty="0"/>
          </a:p>
        </p:txBody>
      </p:sp>
      <p:pic>
        <p:nvPicPr>
          <p:cNvPr id="150585" name="Picture 5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4378668"/>
            <a:ext cx="2590800" cy="1742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Nadpis 1"/>
          <p:cNvSpPr>
            <a:spLocks noGrp="1"/>
          </p:cNvSpPr>
          <p:nvPr>
            <p:ph type="title"/>
          </p:nvPr>
        </p:nvSpPr>
        <p:spPr>
          <a:xfrm>
            <a:off x="608076" y="662940"/>
            <a:ext cx="7921752" cy="608202"/>
          </a:xfrm>
        </p:spPr>
        <p:txBody>
          <a:bodyPr anchor="t"/>
          <a:lstStyle/>
          <a:p>
            <a:pPr eaLnBrk="1" fontAlgn="base" hangingPunct="1">
              <a:lnSpc>
                <a:spcPts val="3000"/>
              </a:lnSpc>
              <a:spcBef>
                <a:spcPts val="0"/>
              </a:spcBef>
            </a:pPr>
            <a:r>
              <a:rPr lang="de-DE" dirty="0" smtClean="0">
                <a:latin typeface="Arial"/>
                <a:sym typeface="Arial"/>
              </a:rPr>
              <a:t> Privatkundenvertrieb </a:t>
            </a:r>
            <a:endParaRPr lang="sk-SK" dirty="0" smtClean="0">
              <a:latin typeface="Arial"/>
              <a:sym typeface="Arial"/>
            </a:endParaRPr>
          </a:p>
        </p:txBody>
      </p:sp>
      <p:sp>
        <p:nvSpPr>
          <p:cNvPr id="34" name="Inhaltsplatzhalt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4622800" y="3276600"/>
            <a:ext cx="4419600" cy="2438400"/>
          </a:xfrm>
        </p:spPr>
        <p:txBody>
          <a:bodyPr/>
          <a:lstStyle/>
          <a:p>
            <a:pPr marL="176213" lvl="1" indent="-176213">
              <a:lnSpc>
                <a:spcPct val="100000"/>
              </a:lnSpc>
              <a:spcAft>
                <a:spcPts val="1200"/>
              </a:spcAft>
              <a:buSzPct val="100000"/>
            </a:pPr>
            <a:r>
              <a:rPr lang="de-DE" sz="1600" dirty="0" smtClean="0"/>
              <a:t>Strom- und Erdgasprodukte für Privatkunden zu fairen Preisen</a:t>
            </a:r>
          </a:p>
          <a:p>
            <a:pPr marL="176213" lvl="1" indent="-176213">
              <a:lnSpc>
                <a:spcPct val="100000"/>
              </a:lnSpc>
              <a:spcAft>
                <a:spcPts val="1200"/>
              </a:spcAft>
              <a:buSzPct val="100000"/>
            </a:pPr>
            <a:r>
              <a:rPr lang="de-DE" sz="1600" dirty="0" smtClean="0"/>
              <a:t>Tarife für jeden Bedarf: ökologisch, </a:t>
            </a:r>
            <a:br>
              <a:rPr lang="de-DE" sz="1600" dirty="0" smtClean="0"/>
            </a:br>
            <a:r>
              <a:rPr lang="de-DE" sz="1600" dirty="0" smtClean="0"/>
              <a:t>flexibel, mit oder ohne Preisgarantie, regionale und </a:t>
            </a:r>
            <a:r>
              <a:rPr lang="de-DE" sz="1600" dirty="0" smtClean="0">
                <a:solidFill>
                  <a:schemeClr val="tx2"/>
                </a:solidFill>
              </a:rPr>
              <a:t>Online-Angebote, innovative Stromprodukte wie E.ON Solarstrom  </a:t>
            </a:r>
          </a:p>
          <a:p>
            <a:pPr marL="176213" lvl="1" indent="-174625">
              <a:lnSpc>
                <a:spcPct val="100000"/>
              </a:lnSpc>
              <a:spcAft>
                <a:spcPts val="1000"/>
              </a:spcAft>
              <a:buSzPct val="100000"/>
            </a:pPr>
            <a:r>
              <a:rPr lang="de-DE" sz="1600" dirty="0" smtClean="0"/>
              <a:t>Vielfältige Kontaktkanäle, auch online z</a:t>
            </a:r>
            <a:r>
              <a:rPr lang="de-DE" sz="1600" dirty="0"/>
              <a:t>. B. auf </a:t>
            </a:r>
            <a:r>
              <a:rPr lang="de-DE" sz="1600" dirty="0" smtClean="0"/>
              <a:t>eon.de, dem Serviceportal </a:t>
            </a:r>
            <a:r>
              <a:rPr lang="de-DE" sz="1600" dirty="0"/>
              <a:t>„Mein E.ON“ zur bequemen </a:t>
            </a:r>
            <a:r>
              <a:rPr lang="de-DE" sz="1600" dirty="0" smtClean="0"/>
              <a:t>Verwaltung sowie „Frag E.ON“ zur schnellen Problemlösung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11</a:t>
            </a:fld>
            <a:endParaRPr lang="de-DE"/>
          </a:p>
        </p:txBody>
      </p:sp>
      <p:grpSp>
        <p:nvGrpSpPr>
          <p:cNvPr id="80" name="Gruppieren 26"/>
          <p:cNvGrpSpPr>
            <a:grpSpLocks/>
          </p:cNvGrpSpPr>
          <p:nvPr/>
        </p:nvGrpSpPr>
        <p:grpSpPr bwMode="auto">
          <a:xfrm>
            <a:off x="711200" y="1651000"/>
            <a:ext cx="3606800" cy="4368800"/>
            <a:chOff x="2697479" y="1331975"/>
            <a:chExt cx="3536417" cy="4779229"/>
          </a:xfrm>
          <a:solidFill>
            <a:schemeClr val="bg1">
              <a:lumMod val="95000"/>
            </a:schemeClr>
          </a:solidFill>
        </p:grpSpPr>
        <p:sp>
          <p:nvSpPr>
            <p:cNvPr id="81" name="Freeform 5"/>
            <p:cNvSpPr>
              <a:spLocks/>
            </p:cNvSpPr>
            <p:nvPr/>
          </p:nvSpPr>
          <p:spPr bwMode="gray">
            <a:xfrm>
              <a:off x="2996181" y="2044948"/>
              <a:ext cx="1820659" cy="1603744"/>
            </a:xfrm>
            <a:custGeom>
              <a:avLst/>
              <a:gdLst>
                <a:gd name="T0" fmla="*/ 1601966 w 1024"/>
                <a:gd name="T1" fmla="*/ 805428 h 902"/>
                <a:gd name="T2" fmla="*/ 1635748 w 1024"/>
                <a:gd name="T3" fmla="*/ 908551 h 902"/>
                <a:gd name="T4" fmla="*/ 1475729 w 1024"/>
                <a:gd name="T5" fmla="*/ 1132578 h 902"/>
                <a:gd name="T6" fmla="*/ 1488175 w 1024"/>
                <a:gd name="T7" fmla="*/ 1246369 h 902"/>
                <a:gd name="T8" fmla="*/ 1536181 w 1024"/>
                <a:gd name="T9" fmla="*/ 1354826 h 902"/>
                <a:gd name="T10" fmla="*/ 1417056 w 1024"/>
                <a:gd name="T11" fmla="*/ 1406388 h 902"/>
                <a:gd name="T12" fmla="*/ 1200141 w 1024"/>
                <a:gd name="T13" fmla="*/ 1518401 h 902"/>
                <a:gd name="T14" fmla="*/ 1095240 w 1024"/>
                <a:gd name="T15" fmla="*/ 1580630 h 902"/>
                <a:gd name="T16" fmla="*/ 1129022 w 1024"/>
                <a:gd name="T17" fmla="*/ 1393942 h 902"/>
                <a:gd name="T18" fmla="*/ 1045456 w 1024"/>
                <a:gd name="T19" fmla="*/ 1255259 h 902"/>
                <a:gd name="T20" fmla="*/ 862324 w 1024"/>
                <a:gd name="T21" fmla="*/ 995673 h 902"/>
                <a:gd name="T22" fmla="*/ 883659 w 1024"/>
                <a:gd name="T23" fmla="*/ 867657 h 902"/>
                <a:gd name="T24" fmla="*/ 755644 w 1024"/>
                <a:gd name="T25" fmla="*/ 910329 h 902"/>
                <a:gd name="T26" fmla="*/ 737865 w 1024"/>
                <a:gd name="T27" fmla="*/ 839210 h 902"/>
                <a:gd name="T28" fmla="*/ 684525 w 1024"/>
                <a:gd name="T29" fmla="*/ 1063236 h 902"/>
                <a:gd name="T30" fmla="*/ 599182 w 1024"/>
                <a:gd name="T31" fmla="*/ 1084572 h 902"/>
                <a:gd name="T32" fmla="*/ 433829 w 1024"/>
                <a:gd name="T33" fmla="*/ 1114798 h 902"/>
                <a:gd name="T34" fmla="*/ 496058 w 1024"/>
                <a:gd name="T35" fmla="*/ 1065014 h 902"/>
                <a:gd name="T36" fmla="*/ 480057 w 1024"/>
                <a:gd name="T37" fmla="*/ 956557 h 902"/>
                <a:gd name="T38" fmla="*/ 339596 w 1024"/>
                <a:gd name="T39" fmla="*/ 885437 h 902"/>
                <a:gd name="T40" fmla="*/ 234694 w 1024"/>
                <a:gd name="T41" fmla="*/ 1015231 h 902"/>
                <a:gd name="T42" fmla="*/ 122681 w 1024"/>
                <a:gd name="T43" fmla="*/ 988561 h 902"/>
                <a:gd name="T44" fmla="*/ 117347 w 1024"/>
                <a:gd name="T45" fmla="*/ 888993 h 902"/>
                <a:gd name="T46" fmla="*/ 0 w 1024"/>
                <a:gd name="T47" fmla="*/ 872991 h 902"/>
                <a:gd name="T48" fmla="*/ 133349 w 1024"/>
                <a:gd name="T49" fmla="*/ 773424 h 902"/>
                <a:gd name="T50" fmla="*/ 195579 w 1024"/>
                <a:gd name="T51" fmla="*/ 366265 h 902"/>
                <a:gd name="T52" fmla="*/ 211580 w 1024"/>
                <a:gd name="T53" fmla="*/ 359153 h 902"/>
                <a:gd name="T54" fmla="*/ 112013 w 1024"/>
                <a:gd name="T55" fmla="*/ 257808 h 902"/>
                <a:gd name="T56" fmla="*/ 160019 w 1024"/>
                <a:gd name="T57" fmla="*/ 245362 h 902"/>
                <a:gd name="T58" fmla="*/ 161797 w 1024"/>
                <a:gd name="T59" fmla="*/ 220470 h 902"/>
                <a:gd name="T60" fmla="*/ 163575 w 1024"/>
                <a:gd name="T61" fmla="*/ 168909 h 902"/>
                <a:gd name="T62" fmla="*/ 464055 w 1024"/>
                <a:gd name="T63" fmla="*/ 117347 h 902"/>
                <a:gd name="T64" fmla="*/ 487169 w 1024"/>
                <a:gd name="T65" fmla="*/ 152907 h 902"/>
                <a:gd name="T66" fmla="*/ 497836 w 1024"/>
                <a:gd name="T67" fmla="*/ 243584 h 902"/>
                <a:gd name="T68" fmla="*/ 540508 w 1024"/>
                <a:gd name="T69" fmla="*/ 307592 h 902"/>
                <a:gd name="T70" fmla="*/ 588514 w 1024"/>
                <a:gd name="T71" fmla="*/ 247140 h 902"/>
                <a:gd name="T72" fmla="*/ 567178 w 1024"/>
                <a:gd name="T73" fmla="*/ 177799 h 902"/>
                <a:gd name="T74" fmla="*/ 668523 w 1024"/>
                <a:gd name="T75" fmla="*/ 224026 h 902"/>
                <a:gd name="T76" fmla="*/ 688081 w 1024"/>
                <a:gd name="T77" fmla="*/ 270254 h 902"/>
                <a:gd name="T78" fmla="*/ 723641 w 1024"/>
                <a:gd name="T79" fmla="*/ 250696 h 902"/>
                <a:gd name="T80" fmla="*/ 670301 w 1024"/>
                <a:gd name="T81" fmla="*/ 200912 h 902"/>
                <a:gd name="T82" fmla="*/ 702305 w 1024"/>
                <a:gd name="T83" fmla="*/ 7112 h 902"/>
                <a:gd name="T84" fmla="*/ 752088 w 1024"/>
                <a:gd name="T85" fmla="*/ 30226 h 902"/>
                <a:gd name="T86" fmla="*/ 949445 w 1024"/>
                <a:gd name="T87" fmla="*/ 40894 h 902"/>
                <a:gd name="T88" fmla="*/ 1171694 w 1024"/>
                <a:gd name="T89" fmla="*/ 270254 h 902"/>
                <a:gd name="T90" fmla="*/ 1237479 w 1024"/>
                <a:gd name="T91" fmla="*/ 261364 h 902"/>
                <a:gd name="T92" fmla="*/ 1285485 w 1024"/>
                <a:gd name="T93" fmla="*/ 286256 h 902"/>
                <a:gd name="T94" fmla="*/ 1324600 w 1024"/>
                <a:gd name="T95" fmla="*/ 268476 h 902"/>
                <a:gd name="T96" fmla="*/ 1363716 w 1024"/>
                <a:gd name="T97" fmla="*/ 282700 h 902"/>
                <a:gd name="T98" fmla="*/ 1424168 w 1024"/>
                <a:gd name="T99" fmla="*/ 314704 h 902"/>
                <a:gd name="T100" fmla="*/ 1452615 w 1024"/>
                <a:gd name="T101" fmla="*/ 305814 h 902"/>
                <a:gd name="T102" fmla="*/ 1580630 w 1024"/>
                <a:gd name="T103" fmla="*/ 307592 h 902"/>
                <a:gd name="T104" fmla="*/ 1639304 w 1024"/>
                <a:gd name="T105" fmla="*/ 428495 h 902"/>
                <a:gd name="T106" fmla="*/ 1820659 w 1024"/>
                <a:gd name="T107" fmla="*/ 492502 h 902"/>
                <a:gd name="T108" fmla="*/ 1603744 w 1024"/>
                <a:gd name="T109" fmla="*/ 568956 h 902"/>
                <a:gd name="T110" fmla="*/ 1518401 w 1024"/>
                <a:gd name="T111" fmla="*/ 650743 h 90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24"/>
                <a:gd name="T169" fmla="*/ 0 h 902"/>
                <a:gd name="T170" fmla="*/ 1024 w 1024"/>
                <a:gd name="T171" fmla="*/ 902 h 90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24" h="902">
                  <a:moveTo>
                    <a:pt x="854" y="366"/>
                  </a:moveTo>
                  <a:lnTo>
                    <a:pt x="901" y="453"/>
                  </a:lnTo>
                  <a:lnTo>
                    <a:pt x="899" y="484"/>
                  </a:lnTo>
                  <a:lnTo>
                    <a:pt x="920" y="511"/>
                  </a:lnTo>
                  <a:lnTo>
                    <a:pt x="924" y="596"/>
                  </a:lnTo>
                  <a:lnTo>
                    <a:pt x="830" y="637"/>
                  </a:lnTo>
                  <a:lnTo>
                    <a:pt x="848" y="685"/>
                  </a:lnTo>
                  <a:lnTo>
                    <a:pt x="837" y="701"/>
                  </a:lnTo>
                  <a:lnTo>
                    <a:pt x="840" y="725"/>
                  </a:lnTo>
                  <a:lnTo>
                    <a:pt x="864" y="762"/>
                  </a:lnTo>
                  <a:lnTo>
                    <a:pt x="837" y="796"/>
                  </a:lnTo>
                  <a:lnTo>
                    <a:pt x="797" y="791"/>
                  </a:lnTo>
                  <a:lnTo>
                    <a:pt x="702" y="871"/>
                  </a:lnTo>
                  <a:lnTo>
                    <a:pt x="675" y="854"/>
                  </a:lnTo>
                  <a:lnTo>
                    <a:pt x="647" y="902"/>
                  </a:lnTo>
                  <a:lnTo>
                    <a:pt x="616" y="889"/>
                  </a:lnTo>
                  <a:lnTo>
                    <a:pt x="643" y="810"/>
                  </a:lnTo>
                  <a:lnTo>
                    <a:pt x="635" y="784"/>
                  </a:lnTo>
                  <a:lnTo>
                    <a:pt x="585" y="785"/>
                  </a:lnTo>
                  <a:lnTo>
                    <a:pt x="588" y="706"/>
                  </a:lnTo>
                  <a:lnTo>
                    <a:pt x="567" y="705"/>
                  </a:lnTo>
                  <a:lnTo>
                    <a:pt x="485" y="560"/>
                  </a:lnTo>
                  <a:lnTo>
                    <a:pt x="517" y="513"/>
                  </a:lnTo>
                  <a:lnTo>
                    <a:pt x="497" y="488"/>
                  </a:lnTo>
                  <a:lnTo>
                    <a:pt x="483" y="513"/>
                  </a:lnTo>
                  <a:lnTo>
                    <a:pt x="425" y="512"/>
                  </a:lnTo>
                  <a:lnTo>
                    <a:pt x="425" y="481"/>
                  </a:lnTo>
                  <a:lnTo>
                    <a:pt x="415" y="472"/>
                  </a:lnTo>
                  <a:lnTo>
                    <a:pt x="337" y="502"/>
                  </a:lnTo>
                  <a:lnTo>
                    <a:pt x="385" y="598"/>
                  </a:lnTo>
                  <a:lnTo>
                    <a:pt x="365" y="617"/>
                  </a:lnTo>
                  <a:lnTo>
                    <a:pt x="337" y="610"/>
                  </a:lnTo>
                  <a:lnTo>
                    <a:pt x="280" y="650"/>
                  </a:lnTo>
                  <a:lnTo>
                    <a:pt x="244" y="627"/>
                  </a:lnTo>
                  <a:lnTo>
                    <a:pt x="275" y="614"/>
                  </a:lnTo>
                  <a:lnTo>
                    <a:pt x="279" y="599"/>
                  </a:lnTo>
                  <a:lnTo>
                    <a:pt x="256" y="592"/>
                  </a:lnTo>
                  <a:lnTo>
                    <a:pt x="270" y="538"/>
                  </a:lnTo>
                  <a:lnTo>
                    <a:pt x="214" y="500"/>
                  </a:lnTo>
                  <a:lnTo>
                    <a:pt x="191" y="498"/>
                  </a:lnTo>
                  <a:lnTo>
                    <a:pt x="184" y="534"/>
                  </a:lnTo>
                  <a:lnTo>
                    <a:pt x="132" y="571"/>
                  </a:lnTo>
                  <a:lnTo>
                    <a:pt x="83" y="576"/>
                  </a:lnTo>
                  <a:lnTo>
                    <a:pt x="69" y="556"/>
                  </a:lnTo>
                  <a:lnTo>
                    <a:pt x="88" y="533"/>
                  </a:lnTo>
                  <a:lnTo>
                    <a:pt x="66" y="500"/>
                  </a:lnTo>
                  <a:lnTo>
                    <a:pt x="55" y="509"/>
                  </a:lnTo>
                  <a:lnTo>
                    <a:pt x="0" y="491"/>
                  </a:lnTo>
                  <a:lnTo>
                    <a:pt x="14" y="438"/>
                  </a:lnTo>
                  <a:lnTo>
                    <a:pt x="75" y="435"/>
                  </a:lnTo>
                  <a:lnTo>
                    <a:pt x="83" y="367"/>
                  </a:lnTo>
                  <a:lnTo>
                    <a:pt x="110" y="206"/>
                  </a:lnTo>
                  <a:lnTo>
                    <a:pt x="136" y="213"/>
                  </a:lnTo>
                  <a:lnTo>
                    <a:pt x="119" y="202"/>
                  </a:lnTo>
                  <a:lnTo>
                    <a:pt x="64" y="195"/>
                  </a:lnTo>
                  <a:lnTo>
                    <a:pt x="63" y="145"/>
                  </a:lnTo>
                  <a:lnTo>
                    <a:pt x="72" y="133"/>
                  </a:lnTo>
                  <a:lnTo>
                    <a:pt x="90" y="138"/>
                  </a:lnTo>
                  <a:lnTo>
                    <a:pt x="94" y="130"/>
                  </a:lnTo>
                  <a:lnTo>
                    <a:pt x="91" y="124"/>
                  </a:lnTo>
                  <a:lnTo>
                    <a:pt x="77" y="115"/>
                  </a:lnTo>
                  <a:lnTo>
                    <a:pt x="92" y="95"/>
                  </a:lnTo>
                  <a:lnTo>
                    <a:pt x="118" y="80"/>
                  </a:lnTo>
                  <a:lnTo>
                    <a:pt x="261" y="66"/>
                  </a:lnTo>
                  <a:lnTo>
                    <a:pt x="275" y="75"/>
                  </a:lnTo>
                  <a:lnTo>
                    <a:pt x="274" y="86"/>
                  </a:lnTo>
                  <a:lnTo>
                    <a:pt x="299" y="130"/>
                  </a:lnTo>
                  <a:lnTo>
                    <a:pt x="280" y="137"/>
                  </a:lnTo>
                  <a:lnTo>
                    <a:pt x="280" y="148"/>
                  </a:lnTo>
                  <a:lnTo>
                    <a:pt x="304" y="173"/>
                  </a:lnTo>
                  <a:lnTo>
                    <a:pt x="321" y="175"/>
                  </a:lnTo>
                  <a:lnTo>
                    <a:pt x="331" y="139"/>
                  </a:lnTo>
                  <a:lnTo>
                    <a:pt x="310" y="131"/>
                  </a:lnTo>
                  <a:lnTo>
                    <a:pt x="319" y="100"/>
                  </a:lnTo>
                  <a:lnTo>
                    <a:pt x="328" y="97"/>
                  </a:lnTo>
                  <a:lnTo>
                    <a:pt x="376" y="126"/>
                  </a:lnTo>
                  <a:lnTo>
                    <a:pt x="380" y="136"/>
                  </a:lnTo>
                  <a:lnTo>
                    <a:pt x="387" y="152"/>
                  </a:lnTo>
                  <a:lnTo>
                    <a:pt x="402" y="155"/>
                  </a:lnTo>
                  <a:lnTo>
                    <a:pt x="407" y="141"/>
                  </a:lnTo>
                  <a:lnTo>
                    <a:pt x="400" y="112"/>
                  </a:lnTo>
                  <a:lnTo>
                    <a:pt x="377" y="113"/>
                  </a:lnTo>
                  <a:lnTo>
                    <a:pt x="364" y="75"/>
                  </a:lnTo>
                  <a:lnTo>
                    <a:pt x="395" y="4"/>
                  </a:lnTo>
                  <a:lnTo>
                    <a:pt x="412" y="0"/>
                  </a:lnTo>
                  <a:lnTo>
                    <a:pt x="423" y="17"/>
                  </a:lnTo>
                  <a:lnTo>
                    <a:pt x="484" y="11"/>
                  </a:lnTo>
                  <a:lnTo>
                    <a:pt x="534" y="23"/>
                  </a:lnTo>
                  <a:lnTo>
                    <a:pt x="633" y="124"/>
                  </a:lnTo>
                  <a:lnTo>
                    <a:pt x="659" y="152"/>
                  </a:lnTo>
                  <a:lnTo>
                    <a:pt x="690" y="153"/>
                  </a:lnTo>
                  <a:lnTo>
                    <a:pt x="696" y="147"/>
                  </a:lnTo>
                  <a:lnTo>
                    <a:pt x="709" y="146"/>
                  </a:lnTo>
                  <a:lnTo>
                    <a:pt x="723" y="161"/>
                  </a:lnTo>
                  <a:lnTo>
                    <a:pt x="730" y="161"/>
                  </a:lnTo>
                  <a:lnTo>
                    <a:pt x="745" y="151"/>
                  </a:lnTo>
                  <a:lnTo>
                    <a:pt x="756" y="150"/>
                  </a:lnTo>
                  <a:lnTo>
                    <a:pt x="767" y="159"/>
                  </a:lnTo>
                  <a:lnTo>
                    <a:pt x="792" y="166"/>
                  </a:lnTo>
                  <a:lnTo>
                    <a:pt x="801" y="177"/>
                  </a:lnTo>
                  <a:lnTo>
                    <a:pt x="808" y="178"/>
                  </a:lnTo>
                  <a:lnTo>
                    <a:pt x="817" y="172"/>
                  </a:lnTo>
                  <a:lnTo>
                    <a:pt x="866" y="182"/>
                  </a:lnTo>
                  <a:lnTo>
                    <a:pt x="889" y="173"/>
                  </a:lnTo>
                  <a:lnTo>
                    <a:pt x="930" y="222"/>
                  </a:lnTo>
                  <a:lnTo>
                    <a:pt x="922" y="241"/>
                  </a:lnTo>
                  <a:lnTo>
                    <a:pt x="956" y="264"/>
                  </a:lnTo>
                  <a:lnTo>
                    <a:pt x="1024" y="277"/>
                  </a:lnTo>
                  <a:lnTo>
                    <a:pt x="973" y="328"/>
                  </a:lnTo>
                  <a:lnTo>
                    <a:pt x="902" y="320"/>
                  </a:lnTo>
                  <a:lnTo>
                    <a:pt x="862" y="344"/>
                  </a:lnTo>
                  <a:lnTo>
                    <a:pt x="854" y="36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6"/>
            <p:cNvSpPr>
              <a:spLocks/>
            </p:cNvSpPr>
            <p:nvPr/>
          </p:nvSpPr>
          <p:spPr bwMode="gray">
            <a:xfrm>
              <a:off x="4695937" y="2148071"/>
              <a:ext cx="1393942" cy="1347714"/>
            </a:xfrm>
            <a:custGeom>
              <a:avLst/>
              <a:gdLst>
                <a:gd name="T0" fmla="*/ 1168138 w 784"/>
                <a:gd name="T1" fmla="*/ 99567 h 758"/>
                <a:gd name="T2" fmla="*/ 1143246 w 784"/>
                <a:gd name="T3" fmla="*/ 202690 h 758"/>
                <a:gd name="T4" fmla="*/ 1109464 w 784"/>
                <a:gd name="T5" fmla="*/ 337817 h 758"/>
                <a:gd name="T6" fmla="*/ 1070348 w 784"/>
                <a:gd name="T7" fmla="*/ 432051 h 758"/>
                <a:gd name="T8" fmla="*/ 1210809 w 784"/>
                <a:gd name="T9" fmla="*/ 536952 h 758"/>
                <a:gd name="T10" fmla="*/ 1276595 w 784"/>
                <a:gd name="T11" fmla="*/ 579624 h 758"/>
                <a:gd name="T12" fmla="*/ 1249925 w 784"/>
                <a:gd name="T13" fmla="*/ 711195 h 758"/>
                <a:gd name="T14" fmla="*/ 1321045 w 784"/>
                <a:gd name="T15" fmla="*/ 792982 h 758"/>
                <a:gd name="T16" fmla="*/ 1344158 w 784"/>
                <a:gd name="T17" fmla="*/ 993895 h 758"/>
                <a:gd name="T18" fmla="*/ 1313933 w 784"/>
                <a:gd name="T19" fmla="*/ 1049012 h 758"/>
                <a:gd name="T20" fmla="*/ 1385052 w 784"/>
                <a:gd name="T21" fmla="*/ 1168137 h 758"/>
                <a:gd name="T22" fmla="*/ 1223255 w 784"/>
                <a:gd name="T23" fmla="*/ 1241035 h 758"/>
                <a:gd name="T24" fmla="*/ 1116576 w 784"/>
                <a:gd name="T25" fmla="*/ 1276595 h 758"/>
                <a:gd name="T26" fmla="*/ 954779 w 784"/>
                <a:gd name="T27" fmla="*/ 1340602 h 758"/>
                <a:gd name="T28" fmla="*/ 837432 w 784"/>
                <a:gd name="T29" fmla="*/ 1315710 h 758"/>
                <a:gd name="T30" fmla="*/ 798316 w 784"/>
                <a:gd name="T31" fmla="*/ 1340602 h 758"/>
                <a:gd name="T32" fmla="*/ 796538 w 784"/>
                <a:gd name="T33" fmla="*/ 1280151 h 758"/>
                <a:gd name="T34" fmla="*/ 730753 w 784"/>
                <a:gd name="T35" fmla="*/ 1187695 h 758"/>
                <a:gd name="T36" fmla="*/ 739643 w 784"/>
                <a:gd name="T37" fmla="*/ 1063236 h 758"/>
                <a:gd name="T38" fmla="*/ 535174 w 784"/>
                <a:gd name="T39" fmla="*/ 993895 h 758"/>
                <a:gd name="T40" fmla="*/ 394713 w 784"/>
                <a:gd name="T41" fmla="*/ 885437 h 758"/>
                <a:gd name="T42" fmla="*/ 348486 w 784"/>
                <a:gd name="T43" fmla="*/ 682747 h 758"/>
                <a:gd name="T44" fmla="*/ 369821 w 784"/>
                <a:gd name="T45" fmla="*/ 606294 h 758"/>
                <a:gd name="T46" fmla="*/ 375155 w 784"/>
                <a:gd name="T47" fmla="*/ 483612 h 758"/>
                <a:gd name="T48" fmla="*/ 264920 w 784"/>
                <a:gd name="T49" fmla="*/ 476501 h 758"/>
                <a:gd name="T50" fmla="*/ 0 w 784"/>
                <a:gd name="T51" fmla="*/ 366265 h 758"/>
                <a:gd name="T52" fmla="*/ 85343 w 784"/>
                <a:gd name="T53" fmla="*/ 339595 h 758"/>
                <a:gd name="T54" fmla="*/ 88899 w 784"/>
                <a:gd name="T55" fmla="*/ 270254 h 758"/>
                <a:gd name="T56" fmla="*/ 160019 w 784"/>
                <a:gd name="T57" fmla="*/ 263142 h 758"/>
                <a:gd name="T58" fmla="*/ 275588 w 784"/>
                <a:gd name="T59" fmla="*/ 160019 h 758"/>
                <a:gd name="T60" fmla="*/ 417827 w 784"/>
                <a:gd name="T61" fmla="*/ 224026 h 758"/>
                <a:gd name="T62" fmla="*/ 529840 w 784"/>
                <a:gd name="T63" fmla="*/ 232916 h 758"/>
                <a:gd name="T64" fmla="*/ 620518 w 784"/>
                <a:gd name="T65" fmla="*/ 259586 h 758"/>
                <a:gd name="T66" fmla="*/ 730753 w 784"/>
                <a:gd name="T67" fmla="*/ 176021 h 758"/>
                <a:gd name="T68" fmla="*/ 810762 w 784"/>
                <a:gd name="T69" fmla="*/ 144017 h 758"/>
                <a:gd name="T70" fmla="*/ 860546 w 784"/>
                <a:gd name="T71" fmla="*/ 44450 h 758"/>
                <a:gd name="T72" fmla="*/ 901439 w 784"/>
                <a:gd name="T73" fmla="*/ 3556 h 758"/>
                <a:gd name="T74" fmla="*/ 904995 w 784"/>
                <a:gd name="T75" fmla="*/ 0 h 758"/>
                <a:gd name="T76" fmla="*/ 917442 w 784"/>
                <a:gd name="T77" fmla="*/ 10668 h 758"/>
                <a:gd name="T78" fmla="*/ 963669 w 784"/>
                <a:gd name="T79" fmla="*/ 65786 h 758"/>
                <a:gd name="T80" fmla="*/ 1063236 w 784"/>
                <a:gd name="T81" fmla="*/ 48006 h 758"/>
                <a:gd name="T82" fmla="*/ 1034789 w 784"/>
                <a:gd name="T83" fmla="*/ 128015 h 758"/>
                <a:gd name="T84" fmla="*/ 1098796 w 784"/>
                <a:gd name="T85" fmla="*/ 147573 h 75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84"/>
                <a:gd name="T130" fmla="*/ 0 h 758"/>
                <a:gd name="T131" fmla="*/ 784 w 784"/>
                <a:gd name="T132" fmla="*/ 758 h 75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84" h="758">
                  <a:moveTo>
                    <a:pt x="625" y="68"/>
                  </a:moveTo>
                  <a:lnTo>
                    <a:pt x="657" y="56"/>
                  </a:lnTo>
                  <a:lnTo>
                    <a:pt x="663" y="72"/>
                  </a:lnTo>
                  <a:lnTo>
                    <a:pt x="643" y="114"/>
                  </a:lnTo>
                  <a:lnTo>
                    <a:pt x="651" y="139"/>
                  </a:lnTo>
                  <a:lnTo>
                    <a:pt x="624" y="190"/>
                  </a:lnTo>
                  <a:lnTo>
                    <a:pt x="598" y="207"/>
                  </a:lnTo>
                  <a:lnTo>
                    <a:pt x="602" y="243"/>
                  </a:lnTo>
                  <a:lnTo>
                    <a:pt x="646" y="265"/>
                  </a:lnTo>
                  <a:lnTo>
                    <a:pt x="681" y="302"/>
                  </a:lnTo>
                  <a:lnTo>
                    <a:pt x="697" y="306"/>
                  </a:lnTo>
                  <a:lnTo>
                    <a:pt x="718" y="326"/>
                  </a:lnTo>
                  <a:lnTo>
                    <a:pt x="721" y="356"/>
                  </a:lnTo>
                  <a:lnTo>
                    <a:pt x="703" y="400"/>
                  </a:lnTo>
                  <a:lnTo>
                    <a:pt x="718" y="433"/>
                  </a:lnTo>
                  <a:lnTo>
                    <a:pt x="743" y="446"/>
                  </a:lnTo>
                  <a:lnTo>
                    <a:pt x="761" y="500"/>
                  </a:lnTo>
                  <a:lnTo>
                    <a:pt x="756" y="559"/>
                  </a:lnTo>
                  <a:lnTo>
                    <a:pt x="742" y="575"/>
                  </a:lnTo>
                  <a:lnTo>
                    <a:pt x="739" y="590"/>
                  </a:lnTo>
                  <a:lnTo>
                    <a:pt x="784" y="653"/>
                  </a:lnTo>
                  <a:lnTo>
                    <a:pt x="779" y="657"/>
                  </a:lnTo>
                  <a:lnTo>
                    <a:pt x="712" y="672"/>
                  </a:lnTo>
                  <a:lnTo>
                    <a:pt x="688" y="698"/>
                  </a:lnTo>
                  <a:lnTo>
                    <a:pt x="646" y="688"/>
                  </a:lnTo>
                  <a:lnTo>
                    <a:pt x="628" y="718"/>
                  </a:lnTo>
                  <a:lnTo>
                    <a:pt x="623" y="745"/>
                  </a:lnTo>
                  <a:lnTo>
                    <a:pt x="537" y="754"/>
                  </a:lnTo>
                  <a:lnTo>
                    <a:pt x="480" y="735"/>
                  </a:lnTo>
                  <a:lnTo>
                    <a:pt x="471" y="740"/>
                  </a:lnTo>
                  <a:lnTo>
                    <a:pt x="462" y="758"/>
                  </a:lnTo>
                  <a:lnTo>
                    <a:pt x="449" y="754"/>
                  </a:lnTo>
                  <a:lnTo>
                    <a:pt x="442" y="727"/>
                  </a:lnTo>
                  <a:lnTo>
                    <a:pt x="448" y="720"/>
                  </a:lnTo>
                  <a:lnTo>
                    <a:pt x="444" y="699"/>
                  </a:lnTo>
                  <a:lnTo>
                    <a:pt x="411" y="668"/>
                  </a:lnTo>
                  <a:lnTo>
                    <a:pt x="435" y="643"/>
                  </a:lnTo>
                  <a:lnTo>
                    <a:pt x="416" y="598"/>
                  </a:lnTo>
                  <a:lnTo>
                    <a:pt x="319" y="547"/>
                  </a:lnTo>
                  <a:lnTo>
                    <a:pt x="301" y="559"/>
                  </a:lnTo>
                  <a:lnTo>
                    <a:pt x="265" y="550"/>
                  </a:lnTo>
                  <a:lnTo>
                    <a:pt x="222" y="498"/>
                  </a:lnTo>
                  <a:lnTo>
                    <a:pt x="235" y="394"/>
                  </a:lnTo>
                  <a:lnTo>
                    <a:pt x="196" y="384"/>
                  </a:lnTo>
                  <a:lnTo>
                    <a:pt x="197" y="350"/>
                  </a:lnTo>
                  <a:lnTo>
                    <a:pt x="208" y="341"/>
                  </a:lnTo>
                  <a:lnTo>
                    <a:pt x="202" y="294"/>
                  </a:lnTo>
                  <a:lnTo>
                    <a:pt x="211" y="272"/>
                  </a:lnTo>
                  <a:lnTo>
                    <a:pt x="195" y="255"/>
                  </a:lnTo>
                  <a:lnTo>
                    <a:pt x="149" y="268"/>
                  </a:lnTo>
                  <a:lnTo>
                    <a:pt x="68" y="219"/>
                  </a:lnTo>
                  <a:lnTo>
                    <a:pt x="0" y="206"/>
                  </a:lnTo>
                  <a:lnTo>
                    <a:pt x="30" y="182"/>
                  </a:lnTo>
                  <a:lnTo>
                    <a:pt x="48" y="191"/>
                  </a:lnTo>
                  <a:lnTo>
                    <a:pt x="57" y="180"/>
                  </a:lnTo>
                  <a:lnTo>
                    <a:pt x="50" y="152"/>
                  </a:lnTo>
                  <a:lnTo>
                    <a:pt x="68" y="139"/>
                  </a:lnTo>
                  <a:lnTo>
                    <a:pt x="90" y="148"/>
                  </a:lnTo>
                  <a:lnTo>
                    <a:pt x="140" y="123"/>
                  </a:lnTo>
                  <a:lnTo>
                    <a:pt x="155" y="90"/>
                  </a:lnTo>
                  <a:lnTo>
                    <a:pt x="214" y="104"/>
                  </a:lnTo>
                  <a:lnTo>
                    <a:pt x="235" y="126"/>
                  </a:lnTo>
                  <a:lnTo>
                    <a:pt x="276" y="121"/>
                  </a:lnTo>
                  <a:lnTo>
                    <a:pt x="298" y="131"/>
                  </a:lnTo>
                  <a:lnTo>
                    <a:pt x="302" y="141"/>
                  </a:lnTo>
                  <a:lnTo>
                    <a:pt x="349" y="146"/>
                  </a:lnTo>
                  <a:lnTo>
                    <a:pt x="363" y="123"/>
                  </a:lnTo>
                  <a:lnTo>
                    <a:pt x="411" y="99"/>
                  </a:lnTo>
                  <a:lnTo>
                    <a:pt x="429" y="110"/>
                  </a:lnTo>
                  <a:lnTo>
                    <a:pt x="456" y="81"/>
                  </a:lnTo>
                  <a:lnTo>
                    <a:pt x="460" y="50"/>
                  </a:lnTo>
                  <a:lnTo>
                    <a:pt x="484" y="25"/>
                  </a:lnTo>
                  <a:lnTo>
                    <a:pt x="501" y="8"/>
                  </a:lnTo>
                  <a:lnTo>
                    <a:pt x="507" y="2"/>
                  </a:lnTo>
                  <a:lnTo>
                    <a:pt x="509" y="0"/>
                  </a:lnTo>
                  <a:lnTo>
                    <a:pt x="509" y="1"/>
                  </a:lnTo>
                  <a:lnTo>
                    <a:pt x="516" y="6"/>
                  </a:lnTo>
                  <a:lnTo>
                    <a:pt x="527" y="19"/>
                  </a:lnTo>
                  <a:lnTo>
                    <a:pt x="542" y="37"/>
                  </a:lnTo>
                  <a:lnTo>
                    <a:pt x="576" y="23"/>
                  </a:lnTo>
                  <a:lnTo>
                    <a:pt x="598" y="27"/>
                  </a:lnTo>
                  <a:lnTo>
                    <a:pt x="602" y="56"/>
                  </a:lnTo>
                  <a:lnTo>
                    <a:pt x="582" y="72"/>
                  </a:lnTo>
                  <a:lnTo>
                    <a:pt x="585" y="88"/>
                  </a:lnTo>
                  <a:lnTo>
                    <a:pt x="618" y="83"/>
                  </a:lnTo>
                  <a:lnTo>
                    <a:pt x="625" y="6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7"/>
            <p:cNvSpPr>
              <a:spLocks/>
            </p:cNvSpPr>
            <p:nvPr/>
          </p:nvSpPr>
          <p:spPr bwMode="gray">
            <a:xfrm>
              <a:off x="5040866" y="3316208"/>
              <a:ext cx="1193030" cy="940555"/>
            </a:xfrm>
            <a:custGeom>
              <a:avLst/>
              <a:gdLst>
                <a:gd name="T0" fmla="*/ 1193030 w 671"/>
                <a:gd name="T1" fmla="*/ 456943 h 529"/>
                <a:gd name="T2" fmla="*/ 1116577 w 671"/>
                <a:gd name="T3" fmla="*/ 496058 h 529"/>
                <a:gd name="T4" fmla="*/ 1050791 w 671"/>
                <a:gd name="T5" fmla="*/ 483612 h 529"/>
                <a:gd name="T6" fmla="*/ 1054347 w 671"/>
                <a:gd name="T7" fmla="*/ 444497 h 529"/>
                <a:gd name="T8" fmla="*/ 983227 w 671"/>
                <a:gd name="T9" fmla="*/ 378711 h 529"/>
                <a:gd name="T10" fmla="*/ 910330 w 671"/>
                <a:gd name="T11" fmla="*/ 376933 h 529"/>
                <a:gd name="T12" fmla="*/ 906774 w 671"/>
                <a:gd name="T13" fmla="*/ 424939 h 529"/>
                <a:gd name="T14" fmla="*/ 954780 w 671"/>
                <a:gd name="T15" fmla="*/ 444497 h 529"/>
                <a:gd name="T16" fmla="*/ 954780 w 671"/>
                <a:gd name="T17" fmla="*/ 467611 h 529"/>
                <a:gd name="T18" fmla="*/ 673857 w 671"/>
                <a:gd name="T19" fmla="*/ 597403 h 529"/>
                <a:gd name="T20" fmla="*/ 618740 w 671"/>
                <a:gd name="T21" fmla="*/ 670301 h 529"/>
                <a:gd name="T22" fmla="*/ 551176 w 671"/>
                <a:gd name="T23" fmla="*/ 693415 h 529"/>
                <a:gd name="T24" fmla="*/ 529840 w 671"/>
                <a:gd name="T25" fmla="*/ 686303 h 529"/>
                <a:gd name="T26" fmla="*/ 508505 w 671"/>
                <a:gd name="T27" fmla="*/ 711195 h 529"/>
                <a:gd name="T28" fmla="*/ 512061 w 671"/>
                <a:gd name="T29" fmla="*/ 741420 h 529"/>
                <a:gd name="T30" fmla="*/ 416049 w 671"/>
                <a:gd name="T31" fmla="*/ 796538 h 529"/>
                <a:gd name="T32" fmla="*/ 362710 w 671"/>
                <a:gd name="T33" fmla="*/ 782314 h 529"/>
                <a:gd name="T34" fmla="*/ 199135 w 671"/>
                <a:gd name="T35" fmla="*/ 878325 h 529"/>
                <a:gd name="T36" fmla="*/ 177799 w 671"/>
                <a:gd name="T37" fmla="*/ 935221 h 529"/>
                <a:gd name="T38" fmla="*/ 160019 w 671"/>
                <a:gd name="T39" fmla="*/ 940555 h 529"/>
                <a:gd name="T40" fmla="*/ 133349 w 671"/>
                <a:gd name="T41" fmla="*/ 913885 h 529"/>
                <a:gd name="T42" fmla="*/ 94233 w 671"/>
                <a:gd name="T43" fmla="*/ 874769 h 529"/>
                <a:gd name="T44" fmla="*/ 0 w 671"/>
                <a:gd name="T45" fmla="*/ 814318 h 529"/>
                <a:gd name="T46" fmla="*/ 16002 w 671"/>
                <a:gd name="T47" fmla="*/ 734308 h 529"/>
                <a:gd name="T48" fmla="*/ 33782 w 671"/>
                <a:gd name="T49" fmla="*/ 720085 h 529"/>
                <a:gd name="T50" fmla="*/ 90677 w 671"/>
                <a:gd name="T51" fmla="*/ 720085 h 529"/>
                <a:gd name="T52" fmla="*/ 140461 w 671"/>
                <a:gd name="T53" fmla="*/ 643631 h 529"/>
                <a:gd name="T54" fmla="*/ 112013 w 671"/>
                <a:gd name="T55" fmla="*/ 570734 h 529"/>
                <a:gd name="T56" fmla="*/ 257808 w 671"/>
                <a:gd name="T57" fmla="*/ 481834 h 529"/>
                <a:gd name="T58" fmla="*/ 247140 w 671"/>
                <a:gd name="T59" fmla="*/ 448053 h 529"/>
                <a:gd name="T60" fmla="*/ 112013 w 671"/>
                <a:gd name="T61" fmla="*/ 392935 h 529"/>
                <a:gd name="T62" fmla="*/ 44450 w 671"/>
                <a:gd name="T63" fmla="*/ 163575 h 529"/>
                <a:gd name="T64" fmla="*/ 85343 w 671"/>
                <a:gd name="T65" fmla="*/ 101345 h 529"/>
                <a:gd name="T66" fmla="*/ 289812 w 671"/>
                <a:gd name="T67" fmla="*/ 19558 h 529"/>
                <a:gd name="T68" fmla="*/ 318260 w 671"/>
                <a:gd name="T69" fmla="*/ 42672 h 529"/>
                <a:gd name="T70" fmla="*/ 337818 w 671"/>
                <a:gd name="T71" fmla="*/ 37338 h 529"/>
                <a:gd name="T72" fmla="*/ 359154 w 671"/>
                <a:gd name="T73" fmla="*/ 10668 h 529"/>
                <a:gd name="T74" fmla="*/ 385823 w 671"/>
                <a:gd name="T75" fmla="*/ 19558 h 529"/>
                <a:gd name="T76" fmla="*/ 444497 w 671"/>
                <a:gd name="T77" fmla="*/ 74675 h 529"/>
                <a:gd name="T78" fmla="*/ 451609 w 671"/>
                <a:gd name="T79" fmla="*/ 112013 h 529"/>
                <a:gd name="T80" fmla="*/ 440941 w 671"/>
                <a:gd name="T81" fmla="*/ 124459 h 529"/>
                <a:gd name="T82" fmla="*/ 453387 w 671"/>
                <a:gd name="T83" fmla="*/ 172465 h 529"/>
                <a:gd name="T84" fmla="*/ 476501 w 671"/>
                <a:gd name="T85" fmla="*/ 179577 h 529"/>
                <a:gd name="T86" fmla="*/ 492503 w 671"/>
                <a:gd name="T87" fmla="*/ 147573 h 529"/>
                <a:gd name="T88" fmla="*/ 508505 w 671"/>
                <a:gd name="T89" fmla="*/ 138683 h 529"/>
                <a:gd name="T90" fmla="*/ 609850 w 671"/>
                <a:gd name="T91" fmla="*/ 172465 h 529"/>
                <a:gd name="T92" fmla="*/ 762757 w 671"/>
                <a:gd name="T93" fmla="*/ 156463 h 529"/>
                <a:gd name="T94" fmla="*/ 771647 w 671"/>
                <a:gd name="T95" fmla="*/ 108457 h 529"/>
                <a:gd name="T96" fmla="*/ 803651 w 671"/>
                <a:gd name="T97" fmla="*/ 55118 h 529"/>
                <a:gd name="T98" fmla="*/ 878326 w 671"/>
                <a:gd name="T99" fmla="*/ 72897 h 529"/>
                <a:gd name="T100" fmla="*/ 920998 w 671"/>
                <a:gd name="T101" fmla="*/ 26670 h 529"/>
                <a:gd name="T102" fmla="*/ 1040123 w 671"/>
                <a:gd name="T103" fmla="*/ 0 h 529"/>
                <a:gd name="T104" fmla="*/ 1029455 w 671"/>
                <a:gd name="T105" fmla="*/ 35560 h 529"/>
                <a:gd name="T106" fmla="*/ 1043679 w 671"/>
                <a:gd name="T107" fmla="*/ 53340 h 529"/>
                <a:gd name="T108" fmla="*/ 1105909 w 671"/>
                <a:gd name="T109" fmla="*/ 69341 h 529"/>
                <a:gd name="T110" fmla="*/ 1173472 w 671"/>
                <a:gd name="T111" fmla="*/ 247140 h 529"/>
                <a:gd name="T112" fmla="*/ 1155692 w 671"/>
                <a:gd name="T113" fmla="*/ 346707 h 529"/>
                <a:gd name="T114" fmla="*/ 1193030 w 671"/>
                <a:gd name="T115" fmla="*/ 389379 h 529"/>
                <a:gd name="T116" fmla="*/ 1193030 w 671"/>
                <a:gd name="T117" fmla="*/ 456943 h 52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71"/>
                <a:gd name="T178" fmla="*/ 0 h 529"/>
                <a:gd name="T179" fmla="*/ 671 w 671"/>
                <a:gd name="T180" fmla="*/ 529 h 52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71" h="529">
                  <a:moveTo>
                    <a:pt x="671" y="257"/>
                  </a:moveTo>
                  <a:lnTo>
                    <a:pt x="628" y="279"/>
                  </a:lnTo>
                  <a:lnTo>
                    <a:pt x="591" y="272"/>
                  </a:lnTo>
                  <a:lnTo>
                    <a:pt x="593" y="250"/>
                  </a:lnTo>
                  <a:lnTo>
                    <a:pt x="553" y="213"/>
                  </a:lnTo>
                  <a:lnTo>
                    <a:pt x="512" y="212"/>
                  </a:lnTo>
                  <a:lnTo>
                    <a:pt x="510" y="239"/>
                  </a:lnTo>
                  <a:lnTo>
                    <a:pt x="537" y="250"/>
                  </a:lnTo>
                  <a:lnTo>
                    <a:pt x="537" y="263"/>
                  </a:lnTo>
                  <a:lnTo>
                    <a:pt x="379" y="336"/>
                  </a:lnTo>
                  <a:lnTo>
                    <a:pt x="348" y="377"/>
                  </a:lnTo>
                  <a:lnTo>
                    <a:pt x="310" y="390"/>
                  </a:lnTo>
                  <a:lnTo>
                    <a:pt x="298" y="386"/>
                  </a:lnTo>
                  <a:lnTo>
                    <a:pt x="286" y="400"/>
                  </a:lnTo>
                  <a:lnTo>
                    <a:pt x="288" y="417"/>
                  </a:lnTo>
                  <a:lnTo>
                    <a:pt x="234" y="448"/>
                  </a:lnTo>
                  <a:lnTo>
                    <a:pt x="204" y="440"/>
                  </a:lnTo>
                  <a:lnTo>
                    <a:pt x="112" y="494"/>
                  </a:lnTo>
                  <a:lnTo>
                    <a:pt x="100" y="526"/>
                  </a:lnTo>
                  <a:lnTo>
                    <a:pt x="90" y="529"/>
                  </a:lnTo>
                  <a:lnTo>
                    <a:pt x="75" y="514"/>
                  </a:lnTo>
                  <a:lnTo>
                    <a:pt x="53" y="492"/>
                  </a:lnTo>
                  <a:lnTo>
                    <a:pt x="0" y="458"/>
                  </a:lnTo>
                  <a:lnTo>
                    <a:pt x="9" y="413"/>
                  </a:lnTo>
                  <a:lnTo>
                    <a:pt x="19" y="405"/>
                  </a:lnTo>
                  <a:lnTo>
                    <a:pt x="51" y="405"/>
                  </a:lnTo>
                  <a:lnTo>
                    <a:pt x="79" y="362"/>
                  </a:lnTo>
                  <a:lnTo>
                    <a:pt x="63" y="321"/>
                  </a:lnTo>
                  <a:lnTo>
                    <a:pt x="145" y="271"/>
                  </a:lnTo>
                  <a:lnTo>
                    <a:pt x="139" y="252"/>
                  </a:lnTo>
                  <a:lnTo>
                    <a:pt x="63" y="221"/>
                  </a:lnTo>
                  <a:lnTo>
                    <a:pt x="25" y="92"/>
                  </a:lnTo>
                  <a:lnTo>
                    <a:pt x="48" y="57"/>
                  </a:lnTo>
                  <a:lnTo>
                    <a:pt x="163" y="11"/>
                  </a:lnTo>
                  <a:lnTo>
                    <a:pt x="179" y="24"/>
                  </a:lnTo>
                  <a:lnTo>
                    <a:pt x="190" y="21"/>
                  </a:lnTo>
                  <a:lnTo>
                    <a:pt x="202" y="6"/>
                  </a:lnTo>
                  <a:lnTo>
                    <a:pt x="217" y="11"/>
                  </a:lnTo>
                  <a:lnTo>
                    <a:pt x="250" y="42"/>
                  </a:lnTo>
                  <a:lnTo>
                    <a:pt x="254" y="63"/>
                  </a:lnTo>
                  <a:lnTo>
                    <a:pt x="248" y="70"/>
                  </a:lnTo>
                  <a:lnTo>
                    <a:pt x="255" y="97"/>
                  </a:lnTo>
                  <a:lnTo>
                    <a:pt x="268" y="101"/>
                  </a:lnTo>
                  <a:lnTo>
                    <a:pt x="277" y="83"/>
                  </a:lnTo>
                  <a:lnTo>
                    <a:pt x="286" y="78"/>
                  </a:lnTo>
                  <a:lnTo>
                    <a:pt x="343" y="97"/>
                  </a:lnTo>
                  <a:lnTo>
                    <a:pt x="429" y="88"/>
                  </a:lnTo>
                  <a:lnTo>
                    <a:pt x="434" y="61"/>
                  </a:lnTo>
                  <a:lnTo>
                    <a:pt x="452" y="31"/>
                  </a:lnTo>
                  <a:lnTo>
                    <a:pt x="494" y="41"/>
                  </a:lnTo>
                  <a:lnTo>
                    <a:pt x="518" y="15"/>
                  </a:lnTo>
                  <a:lnTo>
                    <a:pt x="585" y="0"/>
                  </a:lnTo>
                  <a:lnTo>
                    <a:pt x="579" y="20"/>
                  </a:lnTo>
                  <a:lnTo>
                    <a:pt x="587" y="30"/>
                  </a:lnTo>
                  <a:lnTo>
                    <a:pt x="622" y="39"/>
                  </a:lnTo>
                  <a:lnTo>
                    <a:pt x="660" y="139"/>
                  </a:lnTo>
                  <a:lnTo>
                    <a:pt x="650" y="195"/>
                  </a:lnTo>
                  <a:lnTo>
                    <a:pt x="671" y="219"/>
                  </a:lnTo>
                  <a:lnTo>
                    <a:pt x="671" y="25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8"/>
            <p:cNvSpPr>
              <a:spLocks/>
            </p:cNvSpPr>
            <p:nvPr/>
          </p:nvSpPr>
          <p:spPr bwMode="gray">
            <a:xfrm>
              <a:off x="4471910" y="2537450"/>
              <a:ext cx="997451" cy="1264149"/>
            </a:xfrm>
            <a:custGeom>
              <a:avLst/>
              <a:gdLst>
                <a:gd name="T0" fmla="*/ 42672 w 561"/>
                <a:gd name="T1" fmla="*/ 158241 h 711"/>
                <a:gd name="T2" fmla="*/ 56896 w 561"/>
                <a:gd name="T3" fmla="*/ 119125 h 711"/>
                <a:gd name="T4" fmla="*/ 128015 w 561"/>
                <a:gd name="T5" fmla="*/ 76453 h 711"/>
                <a:gd name="T6" fmla="*/ 254252 w 561"/>
                <a:gd name="T7" fmla="*/ 90677 h 711"/>
                <a:gd name="T8" fmla="*/ 344930 w 561"/>
                <a:gd name="T9" fmla="*/ 0 h 711"/>
                <a:gd name="T10" fmla="*/ 488947 w 561"/>
                <a:gd name="T11" fmla="*/ 87121 h 711"/>
                <a:gd name="T12" fmla="*/ 570734 w 561"/>
                <a:gd name="T13" fmla="*/ 64008 h 711"/>
                <a:gd name="T14" fmla="*/ 599182 w 561"/>
                <a:gd name="T15" fmla="*/ 94233 h 711"/>
                <a:gd name="T16" fmla="*/ 583180 w 561"/>
                <a:gd name="T17" fmla="*/ 133349 h 711"/>
                <a:gd name="T18" fmla="*/ 593848 w 561"/>
                <a:gd name="T19" fmla="*/ 216914 h 711"/>
                <a:gd name="T20" fmla="*/ 574290 w 561"/>
                <a:gd name="T21" fmla="*/ 232916 h 711"/>
                <a:gd name="T22" fmla="*/ 572512 w 561"/>
                <a:gd name="T23" fmla="*/ 293368 h 711"/>
                <a:gd name="T24" fmla="*/ 641853 w 561"/>
                <a:gd name="T25" fmla="*/ 311148 h 711"/>
                <a:gd name="T26" fmla="*/ 618740 w 561"/>
                <a:gd name="T27" fmla="*/ 496059 h 711"/>
                <a:gd name="T28" fmla="*/ 695193 w 561"/>
                <a:gd name="T29" fmla="*/ 588514 h 711"/>
                <a:gd name="T30" fmla="*/ 759201 w 561"/>
                <a:gd name="T31" fmla="*/ 604516 h 711"/>
                <a:gd name="T32" fmla="*/ 791204 w 561"/>
                <a:gd name="T33" fmla="*/ 583180 h 711"/>
                <a:gd name="T34" fmla="*/ 963669 w 561"/>
                <a:gd name="T35" fmla="*/ 673857 h 711"/>
                <a:gd name="T36" fmla="*/ 997451 w 561"/>
                <a:gd name="T37" fmla="*/ 753867 h 711"/>
                <a:gd name="T38" fmla="*/ 953001 w 561"/>
                <a:gd name="T39" fmla="*/ 800094 h 711"/>
                <a:gd name="T40" fmla="*/ 928110 w 561"/>
                <a:gd name="T41" fmla="*/ 789426 h 711"/>
                <a:gd name="T42" fmla="*/ 906773 w 561"/>
                <a:gd name="T43" fmla="*/ 816096 h 711"/>
                <a:gd name="T44" fmla="*/ 887216 w 561"/>
                <a:gd name="T45" fmla="*/ 821430 h 711"/>
                <a:gd name="T46" fmla="*/ 858768 w 561"/>
                <a:gd name="T47" fmla="*/ 798316 h 711"/>
                <a:gd name="T48" fmla="*/ 654299 w 561"/>
                <a:gd name="T49" fmla="*/ 880104 h 711"/>
                <a:gd name="T50" fmla="*/ 613406 w 561"/>
                <a:gd name="T51" fmla="*/ 942333 h 711"/>
                <a:gd name="T52" fmla="*/ 680969 w 561"/>
                <a:gd name="T53" fmla="*/ 1171694 h 711"/>
                <a:gd name="T54" fmla="*/ 688081 w 561"/>
                <a:gd name="T55" fmla="*/ 1232145 h 711"/>
                <a:gd name="T56" fmla="*/ 673857 w 561"/>
                <a:gd name="T57" fmla="*/ 1264149 h 711"/>
                <a:gd name="T58" fmla="*/ 574290 w 561"/>
                <a:gd name="T59" fmla="*/ 1246369 h 711"/>
                <a:gd name="T60" fmla="*/ 563622 w 561"/>
                <a:gd name="T61" fmla="*/ 1221477 h 711"/>
                <a:gd name="T62" fmla="*/ 366265 w 561"/>
                <a:gd name="T63" fmla="*/ 1178806 h 711"/>
                <a:gd name="T64" fmla="*/ 328928 w 561"/>
                <a:gd name="T65" fmla="*/ 1104130 h 711"/>
                <a:gd name="T66" fmla="*/ 362709 w 561"/>
                <a:gd name="T67" fmla="*/ 1065014 h 711"/>
                <a:gd name="T68" fmla="*/ 328928 w 561"/>
                <a:gd name="T69" fmla="*/ 1020565 h 711"/>
                <a:gd name="T70" fmla="*/ 165353 w 561"/>
                <a:gd name="T71" fmla="*/ 979671 h 711"/>
                <a:gd name="T72" fmla="*/ 142239 w 561"/>
                <a:gd name="T73" fmla="*/ 885438 h 711"/>
                <a:gd name="T74" fmla="*/ 60452 w 561"/>
                <a:gd name="T75" fmla="*/ 862324 h 711"/>
                <a:gd name="T76" fmla="*/ 17780 w 561"/>
                <a:gd name="T77" fmla="*/ 796538 h 711"/>
                <a:gd name="T78" fmla="*/ 12446 w 561"/>
                <a:gd name="T79" fmla="*/ 753867 h 711"/>
                <a:gd name="T80" fmla="*/ 32004 w 561"/>
                <a:gd name="T81" fmla="*/ 725419 h 711"/>
                <a:gd name="T82" fmla="*/ 0 w 561"/>
                <a:gd name="T83" fmla="*/ 640075 h 711"/>
                <a:gd name="T84" fmla="*/ 167131 w 561"/>
                <a:gd name="T85" fmla="*/ 567178 h 711"/>
                <a:gd name="T86" fmla="*/ 160019 w 561"/>
                <a:gd name="T87" fmla="*/ 416049 h 711"/>
                <a:gd name="T88" fmla="*/ 122681 w 561"/>
                <a:gd name="T89" fmla="*/ 368043 h 711"/>
                <a:gd name="T90" fmla="*/ 126237 w 561"/>
                <a:gd name="T91" fmla="*/ 312926 h 711"/>
                <a:gd name="T92" fmla="*/ 42672 w 561"/>
                <a:gd name="T93" fmla="*/ 158241 h 71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61"/>
                <a:gd name="T142" fmla="*/ 0 h 711"/>
                <a:gd name="T143" fmla="*/ 561 w 561"/>
                <a:gd name="T144" fmla="*/ 711 h 71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61" h="711">
                  <a:moveTo>
                    <a:pt x="24" y="89"/>
                  </a:moveTo>
                  <a:lnTo>
                    <a:pt x="32" y="67"/>
                  </a:lnTo>
                  <a:lnTo>
                    <a:pt x="72" y="43"/>
                  </a:lnTo>
                  <a:lnTo>
                    <a:pt x="143" y="51"/>
                  </a:lnTo>
                  <a:lnTo>
                    <a:pt x="194" y="0"/>
                  </a:lnTo>
                  <a:lnTo>
                    <a:pt x="275" y="49"/>
                  </a:lnTo>
                  <a:lnTo>
                    <a:pt x="321" y="36"/>
                  </a:lnTo>
                  <a:lnTo>
                    <a:pt x="337" y="53"/>
                  </a:lnTo>
                  <a:lnTo>
                    <a:pt x="328" y="75"/>
                  </a:lnTo>
                  <a:lnTo>
                    <a:pt x="334" y="122"/>
                  </a:lnTo>
                  <a:lnTo>
                    <a:pt x="323" y="131"/>
                  </a:lnTo>
                  <a:lnTo>
                    <a:pt x="322" y="165"/>
                  </a:lnTo>
                  <a:lnTo>
                    <a:pt x="361" y="175"/>
                  </a:lnTo>
                  <a:lnTo>
                    <a:pt x="348" y="279"/>
                  </a:lnTo>
                  <a:lnTo>
                    <a:pt x="391" y="331"/>
                  </a:lnTo>
                  <a:lnTo>
                    <a:pt x="427" y="340"/>
                  </a:lnTo>
                  <a:lnTo>
                    <a:pt x="445" y="328"/>
                  </a:lnTo>
                  <a:lnTo>
                    <a:pt x="542" y="379"/>
                  </a:lnTo>
                  <a:lnTo>
                    <a:pt x="561" y="424"/>
                  </a:lnTo>
                  <a:lnTo>
                    <a:pt x="536" y="450"/>
                  </a:lnTo>
                  <a:lnTo>
                    <a:pt x="522" y="444"/>
                  </a:lnTo>
                  <a:lnTo>
                    <a:pt x="510" y="459"/>
                  </a:lnTo>
                  <a:lnTo>
                    <a:pt x="499" y="462"/>
                  </a:lnTo>
                  <a:lnTo>
                    <a:pt x="483" y="449"/>
                  </a:lnTo>
                  <a:lnTo>
                    <a:pt x="368" y="495"/>
                  </a:lnTo>
                  <a:lnTo>
                    <a:pt x="345" y="530"/>
                  </a:lnTo>
                  <a:lnTo>
                    <a:pt x="383" y="659"/>
                  </a:lnTo>
                  <a:lnTo>
                    <a:pt x="387" y="693"/>
                  </a:lnTo>
                  <a:lnTo>
                    <a:pt x="379" y="711"/>
                  </a:lnTo>
                  <a:lnTo>
                    <a:pt x="323" y="701"/>
                  </a:lnTo>
                  <a:lnTo>
                    <a:pt x="317" y="687"/>
                  </a:lnTo>
                  <a:lnTo>
                    <a:pt x="206" y="663"/>
                  </a:lnTo>
                  <a:lnTo>
                    <a:pt x="185" y="621"/>
                  </a:lnTo>
                  <a:lnTo>
                    <a:pt x="204" y="599"/>
                  </a:lnTo>
                  <a:lnTo>
                    <a:pt x="185" y="574"/>
                  </a:lnTo>
                  <a:lnTo>
                    <a:pt x="93" y="551"/>
                  </a:lnTo>
                  <a:lnTo>
                    <a:pt x="80" y="498"/>
                  </a:lnTo>
                  <a:lnTo>
                    <a:pt x="34" y="485"/>
                  </a:lnTo>
                  <a:lnTo>
                    <a:pt x="10" y="448"/>
                  </a:lnTo>
                  <a:lnTo>
                    <a:pt x="7" y="424"/>
                  </a:lnTo>
                  <a:lnTo>
                    <a:pt x="18" y="408"/>
                  </a:lnTo>
                  <a:lnTo>
                    <a:pt x="0" y="360"/>
                  </a:lnTo>
                  <a:lnTo>
                    <a:pt x="94" y="319"/>
                  </a:lnTo>
                  <a:lnTo>
                    <a:pt x="90" y="234"/>
                  </a:lnTo>
                  <a:lnTo>
                    <a:pt x="69" y="207"/>
                  </a:lnTo>
                  <a:lnTo>
                    <a:pt x="71" y="176"/>
                  </a:lnTo>
                  <a:lnTo>
                    <a:pt x="24" y="8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9"/>
            <p:cNvSpPr>
              <a:spLocks/>
            </p:cNvSpPr>
            <p:nvPr/>
          </p:nvSpPr>
          <p:spPr bwMode="gray">
            <a:xfrm>
              <a:off x="4443463" y="1627121"/>
              <a:ext cx="1420612" cy="887216"/>
            </a:xfrm>
            <a:custGeom>
              <a:avLst/>
              <a:gdLst>
                <a:gd name="T0" fmla="*/ 44450 w 799"/>
                <a:gd name="T1" fmla="*/ 398269 h 499"/>
                <a:gd name="T2" fmla="*/ 113791 w 799"/>
                <a:gd name="T3" fmla="*/ 512061 h 499"/>
                <a:gd name="T4" fmla="*/ 0 w 799"/>
                <a:gd name="T5" fmla="*/ 675635 h 499"/>
                <a:gd name="T6" fmla="*/ 92455 w 799"/>
                <a:gd name="T7" fmla="*/ 741421 h 499"/>
                <a:gd name="T8" fmla="*/ 206247 w 799"/>
                <a:gd name="T9" fmla="*/ 812541 h 499"/>
                <a:gd name="T10" fmla="*/ 252474 w 799"/>
                <a:gd name="T11" fmla="*/ 887216 h 499"/>
                <a:gd name="T12" fmla="*/ 337818 w 799"/>
                <a:gd name="T13" fmla="*/ 860546 h 499"/>
                <a:gd name="T14" fmla="*/ 341374 w 799"/>
                <a:gd name="T15" fmla="*/ 791205 h 499"/>
                <a:gd name="T16" fmla="*/ 412493 w 799"/>
                <a:gd name="T17" fmla="*/ 784093 h 499"/>
                <a:gd name="T18" fmla="*/ 528062 w 799"/>
                <a:gd name="T19" fmla="*/ 680969 h 499"/>
                <a:gd name="T20" fmla="*/ 670301 w 799"/>
                <a:gd name="T21" fmla="*/ 744977 h 499"/>
                <a:gd name="T22" fmla="*/ 782314 w 799"/>
                <a:gd name="T23" fmla="*/ 753867 h 499"/>
                <a:gd name="T24" fmla="*/ 872992 w 799"/>
                <a:gd name="T25" fmla="*/ 780537 h 499"/>
                <a:gd name="T26" fmla="*/ 983227 w 799"/>
                <a:gd name="T27" fmla="*/ 696971 h 499"/>
                <a:gd name="T28" fmla="*/ 1063237 w 799"/>
                <a:gd name="T29" fmla="*/ 664968 h 499"/>
                <a:gd name="T30" fmla="*/ 1113020 w 799"/>
                <a:gd name="T31" fmla="*/ 565400 h 499"/>
                <a:gd name="T32" fmla="*/ 1153914 w 799"/>
                <a:gd name="T33" fmla="*/ 524507 h 499"/>
                <a:gd name="T34" fmla="*/ 1157470 w 799"/>
                <a:gd name="T35" fmla="*/ 522729 h 499"/>
                <a:gd name="T36" fmla="*/ 1169916 w 799"/>
                <a:gd name="T37" fmla="*/ 531618 h 499"/>
                <a:gd name="T38" fmla="*/ 1216144 w 799"/>
                <a:gd name="T39" fmla="*/ 586736 h 499"/>
                <a:gd name="T40" fmla="*/ 1315711 w 799"/>
                <a:gd name="T41" fmla="*/ 568956 h 499"/>
                <a:gd name="T42" fmla="*/ 1287263 w 799"/>
                <a:gd name="T43" fmla="*/ 648966 h 499"/>
                <a:gd name="T44" fmla="*/ 1351271 w 799"/>
                <a:gd name="T45" fmla="*/ 668524 h 499"/>
                <a:gd name="T46" fmla="*/ 1420612 w 799"/>
                <a:gd name="T47" fmla="*/ 620518 h 499"/>
                <a:gd name="T48" fmla="*/ 1294375 w 799"/>
                <a:gd name="T49" fmla="*/ 394713 h 499"/>
                <a:gd name="T50" fmla="*/ 1153914 w 799"/>
                <a:gd name="T51" fmla="*/ 344930 h 499"/>
                <a:gd name="T52" fmla="*/ 1185918 w 799"/>
                <a:gd name="T53" fmla="*/ 286256 h 499"/>
                <a:gd name="T54" fmla="*/ 1134356 w 799"/>
                <a:gd name="T55" fmla="*/ 193801 h 499"/>
                <a:gd name="T56" fmla="*/ 1015231 w 799"/>
                <a:gd name="T57" fmla="*/ 183133 h 499"/>
                <a:gd name="T58" fmla="*/ 864102 w 799"/>
                <a:gd name="T59" fmla="*/ 46228 h 499"/>
                <a:gd name="T60" fmla="*/ 812540 w 799"/>
                <a:gd name="T61" fmla="*/ 10668 h 499"/>
                <a:gd name="T62" fmla="*/ 666745 w 799"/>
                <a:gd name="T63" fmla="*/ 56896 h 499"/>
                <a:gd name="T64" fmla="*/ 602738 w 799"/>
                <a:gd name="T65" fmla="*/ 126237 h 499"/>
                <a:gd name="T66" fmla="*/ 773425 w 799"/>
                <a:gd name="T67" fmla="*/ 32004 h 499"/>
                <a:gd name="T68" fmla="*/ 640076 w 799"/>
                <a:gd name="T69" fmla="*/ 0 h 499"/>
                <a:gd name="T70" fmla="*/ 430273 w 799"/>
                <a:gd name="T71" fmla="*/ 215137 h 499"/>
                <a:gd name="T72" fmla="*/ 334262 w 799"/>
                <a:gd name="T73" fmla="*/ 240028 h 499"/>
                <a:gd name="T74" fmla="*/ 298702 w 799"/>
                <a:gd name="T75" fmla="*/ 320038 h 499"/>
                <a:gd name="T76" fmla="*/ 282700 w 799"/>
                <a:gd name="T77" fmla="*/ 368044 h 499"/>
                <a:gd name="T78" fmla="*/ 218692 w 799"/>
                <a:gd name="T79" fmla="*/ 364488 h 499"/>
                <a:gd name="T80" fmla="*/ 124459 w 799"/>
                <a:gd name="T81" fmla="*/ 323594 h 499"/>
                <a:gd name="T82" fmla="*/ 72897 w 799"/>
                <a:gd name="T83" fmla="*/ 389379 h 49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99"/>
                <a:gd name="T127" fmla="*/ 0 h 499"/>
                <a:gd name="T128" fmla="*/ 799 w 799"/>
                <a:gd name="T129" fmla="*/ 499 h 49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99" h="499">
                  <a:moveTo>
                    <a:pt x="41" y="219"/>
                  </a:moveTo>
                  <a:lnTo>
                    <a:pt x="25" y="224"/>
                  </a:lnTo>
                  <a:lnTo>
                    <a:pt x="25" y="268"/>
                  </a:lnTo>
                  <a:lnTo>
                    <a:pt x="64" y="288"/>
                  </a:lnTo>
                  <a:lnTo>
                    <a:pt x="57" y="326"/>
                  </a:lnTo>
                  <a:lnTo>
                    <a:pt x="0" y="380"/>
                  </a:lnTo>
                  <a:lnTo>
                    <a:pt x="2" y="407"/>
                  </a:lnTo>
                  <a:lnTo>
                    <a:pt x="52" y="417"/>
                  </a:lnTo>
                  <a:lnTo>
                    <a:pt x="75" y="408"/>
                  </a:lnTo>
                  <a:lnTo>
                    <a:pt x="116" y="457"/>
                  </a:lnTo>
                  <a:lnTo>
                    <a:pt x="108" y="476"/>
                  </a:lnTo>
                  <a:lnTo>
                    <a:pt x="142" y="499"/>
                  </a:lnTo>
                  <a:lnTo>
                    <a:pt x="172" y="475"/>
                  </a:lnTo>
                  <a:lnTo>
                    <a:pt x="190" y="484"/>
                  </a:lnTo>
                  <a:lnTo>
                    <a:pt x="199" y="473"/>
                  </a:lnTo>
                  <a:lnTo>
                    <a:pt x="192" y="445"/>
                  </a:lnTo>
                  <a:lnTo>
                    <a:pt x="210" y="432"/>
                  </a:lnTo>
                  <a:lnTo>
                    <a:pt x="232" y="441"/>
                  </a:lnTo>
                  <a:lnTo>
                    <a:pt x="282" y="416"/>
                  </a:lnTo>
                  <a:lnTo>
                    <a:pt x="297" y="383"/>
                  </a:lnTo>
                  <a:lnTo>
                    <a:pt x="356" y="397"/>
                  </a:lnTo>
                  <a:lnTo>
                    <a:pt x="377" y="419"/>
                  </a:lnTo>
                  <a:lnTo>
                    <a:pt x="418" y="414"/>
                  </a:lnTo>
                  <a:lnTo>
                    <a:pt x="440" y="424"/>
                  </a:lnTo>
                  <a:lnTo>
                    <a:pt x="444" y="434"/>
                  </a:lnTo>
                  <a:lnTo>
                    <a:pt x="491" y="439"/>
                  </a:lnTo>
                  <a:lnTo>
                    <a:pt x="505" y="416"/>
                  </a:lnTo>
                  <a:lnTo>
                    <a:pt x="553" y="392"/>
                  </a:lnTo>
                  <a:lnTo>
                    <a:pt x="571" y="403"/>
                  </a:lnTo>
                  <a:lnTo>
                    <a:pt x="598" y="374"/>
                  </a:lnTo>
                  <a:lnTo>
                    <a:pt x="602" y="343"/>
                  </a:lnTo>
                  <a:lnTo>
                    <a:pt x="626" y="318"/>
                  </a:lnTo>
                  <a:lnTo>
                    <a:pt x="643" y="301"/>
                  </a:lnTo>
                  <a:lnTo>
                    <a:pt x="649" y="295"/>
                  </a:lnTo>
                  <a:lnTo>
                    <a:pt x="651" y="293"/>
                  </a:lnTo>
                  <a:lnTo>
                    <a:pt x="651" y="294"/>
                  </a:lnTo>
                  <a:lnTo>
                    <a:pt x="653" y="294"/>
                  </a:lnTo>
                  <a:lnTo>
                    <a:pt x="658" y="299"/>
                  </a:lnTo>
                  <a:lnTo>
                    <a:pt x="669" y="312"/>
                  </a:lnTo>
                  <a:lnTo>
                    <a:pt x="684" y="330"/>
                  </a:lnTo>
                  <a:lnTo>
                    <a:pt x="718" y="316"/>
                  </a:lnTo>
                  <a:lnTo>
                    <a:pt x="740" y="320"/>
                  </a:lnTo>
                  <a:lnTo>
                    <a:pt x="744" y="349"/>
                  </a:lnTo>
                  <a:lnTo>
                    <a:pt x="724" y="365"/>
                  </a:lnTo>
                  <a:lnTo>
                    <a:pt x="727" y="381"/>
                  </a:lnTo>
                  <a:lnTo>
                    <a:pt x="760" y="376"/>
                  </a:lnTo>
                  <a:lnTo>
                    <a:pt x="767" y="361"/>
                  </a:lnTo>
                  <a:lnTo>
                    <a:pt x="799" y="349"/>
                  </a:lnTo>
                  <a:lnTo>
                    <a:pt x="770" y="253"/>
                  </a:lnTo>
                  <a:lnTo>
                    <a:pt x="728" y="222"/>
                  </a:lnTo>
                  <a:lnTo>
                    <a:pt x="708" y="225"/>
                  </a:lnTo>
                  <a:lnTo>
                    <a:pt x="649" y="194"/>
                  </a:lnTo>
                  <a:lnTo>
                    <a:pt x="645" y="187"/>
                  </a:lnTo>
                  <a:lnTo>
                    <a:pt x="667" y="161"/>
                  </a:lnTo>
                  <a:lnTo>
                    <a:pt x="631" y="134"/>
                  </a:lnTo>
                  <a:lnTo>
                    <a:pt x="638" y="109"/>
                  </a:lnTo>
                  <a:lnTo>
                    <a:pt x="613" y="83"/>
                  </a:lnTo>
                  <a:lnTo>
                    <a:pt x="571" y="103"/>
                  </a:lnTo>
                  <a:lnTo>
                    <a:pt x="491" y="59"/>
                  </a:lnTo>
                  <a:lnTo>
                    <a:pt x="486" y="26"/>
                  </a:lnTo>
                  <a:lnTo>
                    <a:pt x="468" y="3"/>
                  </a:lnTo>
                  <a:lnTo>
                    <a:pt x="457" y="6"/>
                  </a:lnTo>
                  <a:lnTo>
                    <a:pt x="426" y="35"/>
                  </a:lnTo>
                  <a:lnTo>
                    <a:pt x="375" y="32"/>
                  </a:lnTo>
                  <a:lnTo>
                    <a:pt x="361" y="45"/>
                  </a:lnTo>
                  <a:lnTo>
                    <a:pt x="339" y="71"/>
                  </a:lnTo>
                  <a:lnTo>
                    <a:pt x="373" y="26"/>
                  </a:lnTo>
                  <a:lnTo>
                    <a:pt x="435" y="18"/>
                  </a:lnTo>
                  <a:lnTo>
                    <a:pt x="440" y="1"/>
                  </a:lnTo>
                  <a:lnTo>
                    <a:pt x="360" y="0"/>
                  </a:lnTo>
                  <a:lnTo>
                    <a:pt x="302" y="82"/>
                  </a:lnTo>
                  <a:lnTo>
                    <a:pt x="242" y="121"/>
                  </a:lnTo>
                  <a:lnTo>
                    <a:pt x="206" y="119"/>
                  </a:lnTo>
                  <a:lnTo>
                    <a:pt x="188" y="135"/>
                  </a:lnTo>
                  <a:lnTo>
                    <a:pt x="184" y="163"/>
                  </a:lnTo>
                  <a:lnTo>
                    <a:pt x="168" y="180"/>
                  </a:lnTo>
                  <a:lnTo>
                    <a:pt x="169" y="190"/>
                  </a:lnTo>
                  <a:lnTo>
                    <a:pt x="159" y="207"/>
                  </a:lnTo>
                  <a:lnTo>
                    <a:pt x="130" y="198"/>
                  </a:lnTo>
                  <a:lnTo>
                    <a:pt x="123" y="205"/>
                  </a:lnTo>
                  <a:lnTo>
                    <a:pt x="106" y="179"/>
                  </a:lnTo>
                  <a:lnTo>
                    <a:pt x="70" y="182"/>
                  </a:lnTo>
                  <a:lnTo>
                    <a:pt x="52" y="195"/>
                  </a:lnTo>
                  <a:lnTo>
                    <a:pt x="41" y="21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0"/>
            <p:cNvSpPr>
              <a:spLocks/>
            </p:cNvSpPr>
            <p:nvPr/>
          </p:nvSpPr>
          <p:spPr bwMode="gray">
            <a:xfrm>
              <a:off x="5572485" y="1756914"/>
              <a:ext cx="195579" cy="209802"/>
            </a:xfrm>
            <a:custGeom>
              <a:avLst/>
              <a:gdLst>
                <a:gd name="T0" fmla="*/ 195579 w 160"/>
                <a:gd name="T1" fmla="*/ 130053 h 171"/>
                <a:gd name="T2" fmla="*/ 190690 w 160"/>
                <a:gd name="T3" fmla="*/ 177902 h 171"/>
                <a:gd name="T4" fmla="*/ 66008 w 160"/>
                <a:gd name="T5" fmla="*/ 209802 h 171"/>
                <a:gd name="T6" fmla="*/ 42783 w 160"/>
                <a:gd name="T7" fmla="*/ 187718 h 171"/>
                <a:gd name="T8" fmla="*/ 116125 w 160"/>
                <a:gd name="T9" fmla="*/ 137414 h 171"/>
                <a:gd name="T10" fmla="*/ 116125 w 160"/>
                <a:gd name="T11" fmla="*/ 109195 h 171"/>
                <a:gd name="T12" fmla="*/ 77009 w 160"/>
                <a:gd name="T13" fmla="*/ 82203 h 171"/>
                <a:gd name="T14" fmla="*/ 48895 w 160"/>
                <a:gd name="T15" fmla="*/ 114103 h 171"/>
                <a:gd name="T16" fmla="*/ 9779 w 160"/>
                <a:gd name="T17" fmla="*/ 105514 h 171"/>
                <a:gd name="T18" fmla="*/ 19558 w 160"/>
                <a:gd name="T19" fmla="*/ 49076 h 171"/>
                <a:gd name="T20" fmla="*/ 0 w 160"/>
                <a:gd name="T21" fmla="*/ 26992 h 171"/>
                <a:gd name="T22" fmla="*/ 15891 w 160"/>
                <a:gd name="T23" fmla="*/ 0 h 171"/>
                <a:gd name="T24" fmla="*/ 195579 w 160"/>
                <a:gd name="T25" fmla="*/ 130053 h 1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0"/>
                <a:gd name="T40" fmla="*/ 0 h 171"/>
                <a:gd name="T41" fmla="*/ 160 w 160"/>
                <a:gd name="T42" fmla="*/ 171 h 17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0" h="171">
                  <a:moveTo>
                    <a:pt x="160" y="106"/>
                  </a:moveTo>
                  <a:lnTo>
                    <a:pt x="156" y="145"/>
                  </a:lnTo>
                  <a:lnTo>
                    <a:pt x="54" y="171"/>
                  </a:lnTo>
                  <a:lnTo>
                    <a:pt x="35" y="153"/>
                  </a:lnTo>
                  <a:lnTo>
                    <a:pt x="95" y="112"/>
                  </a:lnTo>
                  <a:lnTo>
                    <a:pt x="95" y="89"/>
                  </a:lnTo>
                  <a:lnTo>
                    <a:pt x="63" y="67"/>
                  </a:lnTo>
                  <a:lnTo>
                    <a:pt x="40" y="93"/>
                  </a:lnTo>
                  <a:lnTo>
                    <a:pt x="8" y="86"/>
                  </a:lnTo>
                  <a:lnTo>
                    <a:pt x="16" y="40"/>
                  </a:lnTo>
                  <a:lnTo>
                    <a:pt x="0" y="22"/>
                  </a:lnTo>
                  <a:lnTo>
                    <a:pt x="13" y="0"/>
                  </a:lnTo>
                  <a:lnTo>
                    <a:pt x="160" y="10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11"/>
            <p:cNvSpPr>
              <a:spLocks/>
            </p:cNvSpPr>
            <p:nvPr/>
          </p:nvSpPr>
          <p:spPr bwMode="gray">
            <a:xfrm>
              <a:off x="5320010" y="1452878"/>
              <a:ext cx="232916" cy="284478"/>
            </a:xfrm>
            <a:custGeom>
              <a:avLst/>
              <a:gdLst>
                <a:gd name="T0" fmla="*/ 96124 w 189"/>
                <a:gd name="T1" fmla="*/ 284478 h 231"/>
                <a:gd name="T2" fmla="*/ 1232 w 189"/>
                <a:gd name="T3" fmla="*/ 215514 h 231"/>
                <a:gd name="T4" fmla="*/ 19718 w 189"/>
                <a:gd name="T5" fmla="*/ 199504 h 231"/>
                <a:gd name="T6" fmla="*/ 43133 w 189"/>
                <a:gd name="T7" fmla="*/ 172411 h 231"/>
                <a:gd name="T8" fmla="*/ 0 w 189"/>
                <a:gd name="T9" fmla="*/ 160096 h 231"/>
                <a:gd name="T10" fmla="*/ 13556 w 189"/>
                <a:gd name="T11" fmla="*/ 104678 h 231"/>
                <a:gd name="T12" fmla="*/ 83800 w 189"/>
                <a:gd name="T13" fmla="*/ 92363 h 231"/>
                <a:gd name="T14" fmla="*/ 80103 w 189"/>
                <a:gd name="T15" fmla="*/ 55418 h 231"/>
                <a:gd name="T16" fmla="*/ 56689 w 189"/>
                <a:gd name="T17" fmla="*/ 46797 h 231"/>
                <a:gd name="T18" fmla="*/ 18485 w 189"/>
                <a:gd name="T19" fmla="*/ 70196 h 231"/>
                <a:gd name="T20" fmla="*/ 14788 w 189"/>
                <a:gd name="T21" fmla="*/ 45566 h 231"/>
                <a:gd name="T22" fmla="*/ 50527 w 189"/>
                <a:gd name="T23" fmla="*/ 0 h 231"/>
                <a:gd name="T24" fmla="*/ 88730 w 189"/>
                <a:gd name="T25" fmla="*/ 8621 h 231"/>
                <a:gd name="T26" fmla="*/ 129398 w 189"/>
                <a:gd name="T27" fmla="*/ 48029 h 231"/>
                <a:gd name="T28" fmla="*/ 184854 w 189"/>
                <a:gd name="T29" fmla="*/ 54186 h 231"/>
                <a:gd name="T30" fmla="*/ 199642 w 189"/>
                <a:gd name="T31" fmla="*/ 98521 h 231"/>
                <a:gd name="T32" fmla="*/ 158974 w 189"/>
                <a:gd name="T33" fmla="*/ 135466 h 231"/>
                <a:gd name="T34" fmla="*/ 176227 w 189"/>
                <a:gd name="T35" fmla="*/ 167485 h 231"/>
                <a:gd name="T36" fmla="*/ 232916 w 189"/>
                <a:gd name="T37" fmla="*/ 217977 h 231"/>
                <a:gd name="T38" fmla="*/ 208269 w 189"/>
                <a:gd name="T39" fmla="*/ 243838 h 231"/>
                <a:gd name="T40" fmla="*/ 174995 w 189"/>
                <a:gd name="T41" fmla="*/ 220440 h 231"/>
                <a:gd name="T42" fmla="*/ 103518 w 189"/>
                <a:gd name="T43" fmla="*/ 237681 h 231"/>
                <a:gd name="T44" fmla="*/ 96124 w 189"/>
                <a:gd name="T45" fmla="*/ 284478 h 23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89"/>
                <a:gd name="T70" fmla="*/ 0 h 231"/>
                <a:gd name="T71" fmla="*/ 189 w 189"/>
                <a:gd name="T72" fmla="*/ 231 h 23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89" h="231">
                  <a:moveTo>
                    <a:pt x="78" y="231"/>
                  </a:moveTo>
                  <a:lnTo>
                    <a:pt x="1" y="175"/>
                  </a:lnTo>
                  <a:lnTo>
                    <a:pt x="16" y="162"/>
                  </a:lnTo>
                  <a:lnTo>
                    <a:pt x="35" y="140"/>
                  </a:lnTo>
                  <a:lnTo>
                    <a:pt x="0" y="130"/>
                  </a:lnTo>
                  <a:lnTo>
                    <a:pt x="11" y="85"/>
                  </a:lnTo>
                  <a:lnTo>
                    <a:pt x="68" y="75"/>
                  </a:lnTo>
                  <a:lnTo>
                    <a:pt x="65" y="45"/>
                  </a:lnTo>
                  <a:lnTo>
                    <a:pt x="46" y="38"/>
                  </a:lnTo>
                  <a:lnTo>
                    <a:pt x="15" y="57"/>
                  </a:lnTo>
                  <a:lnTo>
                    <a:pt x="12" y="37"/>
                  </a:lnTo>
                  <a:lnTo>
                    <a:pt x="41" y="0"/>
                  </a:lnTo>
                  <a:lnTo>
                    <a:pt x="72" y="7"/>
                  </a:lnTo>
                  <a:lnTo>
                    <a:pt x="105" y="39"/>
                  </a:lnTo>
                  <a:lnTo>
                    <a:pt x="150" y="44"/>
                  </a:lnTo>
                  <a:lnTo>
                    <a:pt x="162" y="80"/>
                  </a:lnTo>
                  <a:lnTo>
                    <a:pt x="129" y="110"/>
                  </a:lnTo>
                  <a:lnTo>
                    <a:pt x="143" y="136"/>
                  </a:lnTo>
                  <a:lnTo>
                    <a:pt x="189" y="177"/>
                  </a:lnTo>
                  <a:lnTo>
                    <a:pt x="169" y="198"/>
                  </a:lnTo>
                  <a:lnTo>
                    <a:pt x="142" y="179"/>
                  </a:lnTo>
                  <a:lnTo>
                    <a:pt x="84" y="193"/>
                  </a:lnTo>
                  <a:lnTo>
                    <a:pt x="78" y="231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12"/>
            <p:cNvSpPr>
              <a:spLocks/>
            </p:cNvSpPr>
            <p:nvPr/>
          </p:nvSpPr>
          <p:spPr bwMode="gray">
            <a:xfrm>
              <a:off x="3678928" y="1427986"/>
              <a:ext cx="910330" cy="933443"/>
            </a:xfrm>
            <a:custGeom>
              <a:avLst/>
              <a:gdLst>
                <a:gd name="T0" fmla="*/ 851656 w 512"/>
                <a:gd name="T1" fmla="*/ 282700 h 525"/>
                <a:gd name="T2" fmla="*/ 753867 w 512"/>
                <a:gd name="T3" fmla="*/ 328927 h 525"/>
                <a:gd name="T4" fmla="*/ 625852 w 512"/>
                <a:gd name="T5" fmla="*/ 259586 h 525"/>
                <a:gd name="T6" fmla="*/ 560066 w 512"/>
                <a:gd name="T7" fmla="*/ 336039 h 525"/>
                <a:gd name="T8" fmla="*/ 563622 w 512"/>
                <a:gd name="T9" fmla="*/ 296924 h 525"/>
                <a:gd name="T10" fmla="*/ 545842 w 512"/>
                <a:gd name="T11" fmla="*/ 241806 h 525"/>
                <a:gd name="T12" fmla="*/ 440941 w 512"/>
                <a:gd name="T13" fmla="*/ 250696 h 525"/>
                <a:gd name="T14" fmla="*/ 513839 w 512"/>
                <a:gd name="T15" fmla="*/ 117347 h 525"/>
                <a:gd name="T16" fmla="*/ 334262 w 512"/>
                <a:gd name="T17" fmla="*/ 14224 h 525"/>
                <a:gd name="T18" fmla="*/ 62230 w 512"/>
                <a:gd name="T19" fmla="*/ 0 h 525"/>
                <a:gd name="T20" fmla="*/ 1778 w 512"/>
                <a:gd name="T21" fmla="*/ 58674 h 525"/>
                <a:gd name="T22" fmla="*/ 152907 w 512"/>
                <a:gd name="T23" fmla="*/ 280922 h 525"/>
                <a:gd name="T24" fmla="*/ 19558 w 512"/>
                <a:gd name="T25" fmla="*/ 312926 h 525"/>
                <a:gd name="T26" fmla="*/ 30226 w 512"/>
                <a:gd name="T27" fmla="*/ 382267 h 525"/>
                <a:gd name="T28" fmla="*/ 115569 w 512"/>
                <a:gd name="T29" fmla="*/ 387601 h 525"/>
                <a:gd name="T30" fmla="*/ 85343 w 512"/>
                <a:gd name="T31" fmla="*/ 462277 h 525"/>
                <a:gd name="T32" fmla="*/ 152907 w 512"/>
                <a:gd name="T33" fmla="*/ 520950 h 525"/>
                <a:gd name="T34" fmla="*/ 99567 w 512"/>
                <a:gd name="T35" fmla="*/ 536952 h 525"/>
                <a:gd name="T36" fmla="*/ 252474 w 512"/>
                <a:gd name="T37" fmla="*/ 613405 h 525"/>
                <a:gd name="T38" fmla="*/ 432051 w 512"/>
                <a:gd name="T39" fmla="*/ 810762 h 525"/>
                <a:gd name="T40" fmla="*/ 449831 w 512"/>
                <a:gd name="T41" fmla="*/ 764534 h 525"/>
                <a:gd name="T42" fmla="*/ 485391 w 512"/>
                <a:gd name="T43" fmla="*/ 755644 h 525"/>
                <a:gd name="T44" fmla="*/ 576068 w 512"/>
                <a:gd name="T45" fmla="*/ 675635 h 525"/>
                <a:gd name="T46" fmla="*/ 590292 w 512"/>
                <a:gd name="T47" fmla="*/ 723640 h 525"/>
                <a:gd name="T48" fmla="*/ 579624 w 512"/>
                <a:gd name="T49" fmla="*/ 805428 h 525"/>
                <a:gd name="T50" fmla="*/ 675635 w 512"/>
                <a:gd name="T51" fmla="*/ 881881 h 525"/>
                <a:gd name="T52" fmla="*/ 725419 w 512"/>
                <a:gd name="T53" fmla="*/ 912107 h 525"/>
                <a:gd name="T54" fmla="*/ 753867 w 512"/>
                <a:gd name="T55" fmla="*/ 933443 h 525"/>
                <a:gd name="T56" fmla="*/ 764535 w 512"/>
                <a:gd name="T57" fmla="*/ 874769 h 525"/>
                <a:gd name="T58" fmla="*/ 824986 w 512"/>
                <a:gd name="T59" fmla="*/ 817874 h 525"/>
                <a:gd name="T60" fmla="*/ 876548 w 512"/>
                <a:gd name="T61" fmla="*/ 712973 h 525"/>
                <a:gd name="T62" fmla="*/ 807207 w 512"/>
                <a:gd name="T63" fmla="*/ 599181 h 525"/>
                <a:gd name="T64" fmla="*/ 844544 w 512"/>
                <a:gd name="T65" fmla="*/ 574290 h 525"/>
                <a:gd name="T66" fmla="*/ 844544 w 512"/>
                <a:gd name="T67" fmla="*/ 574290 h 525"/>
                <a:gd name="T68" fmla="*/ 832098 w 512"/>
                <a:gd name="T69" fmla="*/ 528062 h 525"/>
                <a:gd name="T70" fmla="*/ 789427 w 512"/>
                <a:gd name="T71" fmla="*/ 487168 h 525"/>
                <a:gd name="T72" fmla="*/ 910330 w 512"/>
                <a:gd name="T73" fmla="*/ 389379 h 52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12"/>
                <a:gd name="T112" fmla="*/ 0 h 525"/>
                <a:gd name="T113" fmla="*/ 512 w 512"/>
                <a:gd name="T114" fmla="*/ 525 h 52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12" h="525">
                  <a:moveTo>
                    <a:pt x="505" y="168"/>
                  </a:moveTo>
                  <a:lnTo>
                    <a:pt x="479" y="159"/>
                  </a:lnTo>
                  <a:lnTo>
                    <a:pt x="435" y="189"/>
                  </a:lnTo>
                  <a:lnTo>
                    <a:pt x="424" y="185"/>
                  </a:lnTo>
                  <a:lnTo>
                    <a:pt x="413" y="171"/>
                  </a:lnTo>
                  <a:lnTo>
                    <a:pt x="352" y="146"/>
                  </a:lnTo>
                  <a:lnTo>
                    <a:pt x="334" y="154"/>
                  </a:lnTo>
                  <a:lnTo>
                    <a:pt x="315" y="189"/>
                  </a:lnTo>
                  <a:lnTo>
                    <a:pt x="311" y="186"/>
                  </a:lnTo>
                  <a:lnTo>
                    <a:pt x="317" y="167"/>
                  </a:lnTo>
                  <a:lnTo>
                    <a:pt x="322" y="144"/>
                  </a:lnTo>
                  <a:lnTo>
                    <a:pt x="307" y="136"/>
                  </a:lnTo>
                  <a:lnTo>
                    <a:pt x="261" y="147"/>
                  </a:lnTo>
                  <a:lnTo>
                    <a:pt x="248" y="141"/>
                  </a:lnTo>
                  <a:lnTo>
                    <a:pt x="286" y="119"/>
                  </a:lnTo>
                  <a:lnTo>
                    <a:pt x="289" y="66"/>
                  </a:lnTo>
                  <a:lnTo>
                    <a:pt x="273" y="37"/>
                  </a:lnTo>
                  <a:lnTo>
                    <a:pt x="188" y="8"/>
                  </a:lnTo>
                  <a:lnTo>
                    <a:pt x="168" y="19"/>
                  </a:lnTo>
                  <a:lnTo>
                    <a:pt x="35" y="0"/>
                  </a:lnTo>
                  <a:lnTo>
                    <a:pt x="0" y="10"/>
                  </a:lnTo>
                  <a:lnTo>
                    <a:pt x="1" y="33"/>
                  </a:lnTo>
                  <a:lnTo>
                    <a:pt x="70" y="117"/>
                  </a:lnTo>
                  <a:lnTo>
                    <a:pt x="86" y="158"/>
                  </a:lnTo>
                  <a:lnTo>
                    <a:pt x="75" y="159"/>
                  </a:lnTo>
                  <a:lnTo>
                    <a:pt x="11" y="176"/>
                  </a:lnTo>
                  <a:lnTo>
                    <a:pt x="1" y="193"/>
                  </a:lnTo>
                  <a:lnTo>
                    <a:pt x="17" y="215"/>
                  </a:lnTo>
                  <a:lnTo>
                    <a:pt x="63" y="205"/>
                  </a:lnTo>
                  <a:lnTo>
                    <a:pt x="65" y="218"/>
                  </a:lnTo>
                  <a:lnTo>
                    <a:pt x="50" y="221"/>
                  </a:lnTo>
                  <a:lnTo>
                    <a:pt x="48" y="260"/>
                  </a:lnTo>
                  <a:lnTo>
                    <a:pt x="79" y="265"/>
                  </a:lnTo>
                  <a:lnTo>
                    <a:pt x="86" y="293"/>
                  </a:lnTo>
                  <a:lnTo>
                    <a:pt x="58" y="289"/>
                  </a:lnTo>
                  <a:lnTo>
                    <a:pt x="56" y="302"/>
                  </a:lnTo>
                  <a:lnTo>
                    <a:pt x="85" y="342"/>
                  </a:lnTo>
                  <a:lnTo>
                    <a:pt x="142" y="345"/>
                  </a:lnTo>
                  <a:lnTo>
                    <a:pt x="204" y="412"/>
                  </a:lnTo>
                  <a:lnTo>
                    <a:pt x="243" y="456"/>
                  </a:lnTo>
                  <a:lnTo>
                    <a:pt x="248" y="432"/>
                  </a:lnTo>
                  <a:lnTo>
                    <a:pt x="253" y="430"/>
                  </a:lnTo>
                  <a:lnTo>
                    <a:pt x="264" y="444"/>
                  </a:lnTo>
                  <a:lnTo>
                    <a:pt x="273" y="425"/>
                  </a:lnTo>
                  <a:lnTo>
                    <a:pt x="297" y="410"/>
                  </a:lnTo>
                  <a:lnTo>
                    <a:pt x="324" y="380"/>
                  </a:lnTo>
                  <a:lnTo>
                    <a:pt x="334" y="381"/>
                  </a:lnTo>
                  <a:lnTo>
                    <a:pt x="332" y="407"/>
                  </a:lnTo>
                  <a:lnTo>
                    <a:pt x="338" y="420"/>
                  </a:lnTo>
                  <a:lnTo>
                    <a:pt x="326" y="453"/>
                  </a:lnTo>
                  <a:lnTo>
                    <a:pt x="336" y="457"/>
                  </a:lnTo>
                  <a:lnTo>
                    <a:pt x="380" y="496"/>
                  </a:lnTo>
                  <a:lnTo>
                    <a:pt x="383" y="506"/>
                  </a:lnTo>
                  <a:lnTo>
                    <a:pt x="408" y="513"/>
                  </a:lnTo>
                  <a:lnTo>
                    <a:pt x="417" y="524"/>
                  </a:lnTo>
                  <a:lnTo>
                    <a:pt x="424" y="525"/>
                  </a:lnTo>
                  <a:lnTo>
                    <a:pt x="433" y="519"/>
                  </a:lnTo>
                  <a:lnTo>
                    <a:pt x="430" y="492"/>
                  </a:lnTo>
                  <a:lnTo>
                    <a:pt x="463" y="468"/>
                  </a:lnTo>
                  <a:lnTo>
                    <a:pt x="464" y="460"/>
                  </a:lnTo>
                  <a:lnTo>
                    <a:pt x="487" y="438"/>
                  </a:lnTo>
                  <a:lnTo>
                    <a:pt x="493" y="401"/>
                  </a:lnTo>
                  <a:lnTo>
                    <a:pt x="455" y="380"/>
                  </a:lnTo>
                  <a:lnTo>
                    <a:pt x="454" y="337"/>
                  </a:lnTo>
                  <a:lnTo>
                    <a:pt x="471" y="331"/>
                  </a:lnTo>
                  <a:lnTo>
                    <a:pt x="475" y="323"/>
                  </a:lnTo>
                  <a:lnTo>
                    <a:pt x="482" y="307"/>
                  </a:lnTo>
                  <a:lnTo>
                    <a:pt x="475" y="323"/>
                  </a:lnTo>
                  <a:lnTo>
                    <a:pt x="475" y="297"/>
                  </a:lnTo>
                  <a:lnTo>
                    <a:pt x="468" y="297"/>
                  </a:lnTo>
                  <a:lnTo>
                    <a:pt x="460" y="300"/>
                  </a:lnTo>
                  <a:lnTo>
                    <a:pt x="444" y="274"/>
                  </a:lnTo>
                  <a:lnTo>
                    <a:pt x="508" y="226"/>
                  </a:lnTo>
                  <a:lnTo>
                    <a:pt x="512" y="219"/>
                  </a:lnTo>
                  <a:lnTo>
                    <a:pt x="505" y="16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13"/>
            <p:cNvSpPr>
              <a:spLocks/>
            </p:cNvSpPr>
            <p:nvPr/>
          </p:nvSpPr>
          <p:spPr bwMode="gray">
            <a:xfrm>
              <a:off x="4539474" y="1611119"/>
              <a:ext cx="120903" cy="85343"/>
            </a:xfrm>
            <a:custGeom>
              <a:avLst/>
              <a:gdLst>
                <a:gd name="T0" fmla="*/ 42743 w 99"/>
                <a:gd name="T1" fmla="*/ 85343 h 70"/>
                <a:gd name="T2" fmla="*/ 0 w 99"/>
                <a:gd name="T3" fmla="*/ 60959 h 70"/>
                <a:gd name="T4" fmla="*/ 15876 w 99"/>
                <a:gd name="T5" fmla="*/ 3658 h 70"/>
                <a:gd name="T6" fmla="*/ 58620 w 99"/>
                <a:gd name="T7" fmla="*/ 0 h 70"/>
                <a:gd name="T8" fmla="*/ 101363 w 99"/>
                <a:gd name="T9" fmla="*/ 31699 h 70"/>
                <a:gd name="T10" fmla="*/ 120903 w 99"/>
                <a:gd name="T11" fmla="*/ 85343 h 70"/>
                <a:gd name="T12" fmla="*/ 42743 w 99"/>
                <a:gd name="T13" fmla="*/ 85343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"/>
                <a:gd name="T22" fmla="*/ 0 h 70"/>
                <a:gd name="T23" fmla="*/ 99 w 99"/>
                <a:gd name="T24" fmla="*/ 70 h 7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" h="70">
                  <a:moveTo>
                    <a:pt x="35" y="70"/>
                  </a:moveTo>
                  <a:lnTo>
                    <a:pt x="0" y="50"/>
                  </a:lnTo>
                  <a:lnTo>
                    <a:pt x="13" y="3"/>
                  </a:lnTo>
                  <a:lnTo>
                    <a:pt x="48" y="0"/>
                  </a:lnTo>
                  <a:lnTo>
                    <a:pt x="83" y="26"/>
                  </a:lnTo>
                  <a:lnTo>
                    <a:pt x="99" y="70"/>
                  </a:lnTo>
                  <a:lnTo>
                    <a:pt x="35" y="7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14"/>
            <p:cNvSpPr>
              <a:spLocks/>
            </p:cNvSpPr>
            <p:nvPr/>
          </p:nvSpPr>
          <p:spPr bwMode="gray">
            <a:xfrm>
              <a:off x="3542023" y="1331975"/>
              <a:ext cx="97789" cy="199135"/>
            </a:xfrm>
            <a:custGeom>
              <a:avLst/>
              <a:gdLst>
                <a:gd name="T0" fmla="*/ 84343 w 80"/>
                <a:gd name="T1" fmla="*/ 15882 h 163"/>
                <a:gd name="T2" fmla="*/ 51339 w 80"/>
                <a:gd name="T3" fmla="*/ 100178 h 163"/>
                <a:gd name="T4" fmla="*/ 97789 w 80"/>
                <a:gd name="T5" fmla="*/ 100178 h 163"/>
                <a:gd name="T6" fmla="*/ 96567 w 80"/>
                <a:gd name="T7" fmla="*/ 118504 h 163"/>
                <a:gd name="T8" fmla="*/ 57451 w 80"/>
                <a:gd name="T9" fmla="*/ 140494 h 163"/>
                <a:gd name="T10" fmla="*/ 39116 w 80"/>
                <a:gd name="T11" fmla="*/ 135607 h 163"/>
                <a:gd name="T12" fmla="*/ 29337 w 80"/>
                <a:gd name="T13" fmla="*/ 199135 h 163"/>
                <a:gd name="T14" fmla="*/ 0 w 80"/>
                <a:gd name="T15" fmla="*/ 195470 h 163"/>
                <a:gd name="T16" fmla="*/ 15891 w 80"/>
                <a:gd name="T17" fmla="*/ 73301 h 163"/>
                <a:gd name="T18" fmla="*/ 48895 w 80"/>
                <a:gd name="T19" fmla="*/ 0 h 163"/>
                <a:gd name="T20" fmla="*/ 84343 w 80"/>
                <a:gd name="T21" fmla="*/ 15882 h 1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0"/>
                <a:gd name="T34" fmla="*/ 0 h 163"/>
                <a:gd name="T35" fmla="*/ 80 w 80"/>
                <a:gd name="T36" fmla="*/ 163 h 16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0" h="163">
                  <a:moveTo>
                    <a:pt x="69" y="13"/>
                  </a:moveTo>
                  <a:lnTo>
                    <a:pt x="42" y="82"/>
                  </a:lnTo>
                  <a:lnTo>
                    <a:pt x="80" y="82"/>
                  </a:lnTo>
                  <a:lnTo>
                    <a:pt x="79" y="97"/>
                  </a:lnTo>
                  <a:lnTo>
                    <a:pt x="47" y="115"/>
                  </a:lnTo>
                  <a:lnTo>
                    <a:pt x="32" y="111"/>
                  </a:lnTo>
                  <a:lnTo>
                    <a:pt x="24" y="163"/>
                  </a:lnTo>
                  <a:lnTo>
                    <a:pt x="0" y="160"/>
                  </a:lnTo>
                  <a:lnTo>
                    <a:pt x="13" y="60"/>
                  </a:lnTo>
                  <a:lnTo>
                    <a:pt x="40" y="0"/>
                  </a:lnTo>
                  <a:lnTo>
                    <a:pt x="69" y="1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15"/>
            <p:cNvSpPr>
              <a:spLocks/>
            </p:cNvSpPr>
            <p:nvPr/>
          </p:nvSpPr>
          <p:spPr bwMode="gray">
            <a:xfrm>
              <a:off x="3597141" y="1507996"/>
              <a:ext cx="81787" cy="62230"/>
            </a:xfrm>
            <a:custGeom>
              <a:avLst/>
              <a:gdLst>
                <a:gd name="T0" fmla="*/ 81787 w 66"/>
                <a:gd name="T1" fmla="*/ 16180 h 50"/>
                <a:gd name="T2" fmla="*/ 70634 w 66"/>
                <a:gd name="T3" fmla="*/ 53518 h 50"/>
                <a:gd name="T4" fmla="*/ 26023 w 66"/>
                <a:gd name="T5" fmla="*/ 62230 h 50"/>
                <a:gd name="T6" fmla="*/ 0 w 66"/>
                <a:gd name="T7" fmla="*/ 44806 h 50"/>
                <a:gd name="T8" fmla="*/ 21066 w 66"/>
                <a:gd name="T9" fmla="*/ 4978 h 50"/>
                <a:gd name="T10" fmla="*/ 71873 w 66"/>
                <a:gd name="T11" fmla="*/ 0 h 50"/>
                <a:gd name="T12" fmla="*/ 81787 w 66"/>
                <a:gd name="T13" fmla="*/ 16180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50"/>
                <a:gd name="T23" fmla="*/ 66 w 66"/>
                <a:gd name="T24" fmla="*/ 50 h 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50">
                  <a:moveTo>
                    <a:pt x="66" y="13"/>
                  </a:moveTo>
                  <a:lnTo>
                    <a:pt x="57" y="43"/>
                  </a:lnTo>
                  <a:lnTo>
                    <a:pt x="21" y="50"/>
                  </a:lnTo>
                  <a:lnTo>
                    <a:pt x="0" y="36"/>
                  </a:lnTo>
                  <a:lnTo>
                    <a:pt x="17" y="4"/>
                  </a:lnTo>
                  <a:lnTo>
                    <a:pt x="58" y="0"/>
                  </a:lnTo>
                  <a:lnTo>
                    <a:pt x="66" y="1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16"/>
            <p:cNvSpPr>
              <a:spLocks/>
            </p:cNvSpPr>
            <p:nvPr/>
          </p:nvSpPr>
          <p:spPr bwMode="gray">
            <a:xfrm>
              <a:off x="2697479" y="2884158"/>
              <a:ext cx="1344158" cy="1376162"/>
            </a:xfrm>
            <a:custGeom>
              <a:avLst/>
              <a:gdLst>
                <a:gd name="T0" fmla="*/ 707639 w 756"/>
                <a:gd name="T1" fmla="*/ 1017009 h 774"/>
                <a:gd name="T2" fmla="*/ 688081 w 756"/>
                <a:gd name="T3" fmla="*/ 1098796 h 774"/>
                <a:gd name="T4" fmla="*/ 643631 w 756"/>
                <a:gd name="T5" fmla="*/ 1104130 h 774"/>
                <a:gd name="T6" fmla="*/ 330706 w 756"/>
                <a:gd name="T7" fmla="*/ 1306821 h 774"/>
                <a:gd name="T8" fmla="*/ 222248 w 756"/>
                <a:gd name="T9" fmla="*/ 1376162 h 774"/>
                <a:gd name="T10" fmla="*/ 177799 w 756"/>
                <a:gd name="T11" fmla="*/ 1315710 h 774"/>
                <a:gd name="T12" fmla="*/ 30226 w 756"/>
                <a:gd name="T13" fmla="*/ 1084572 h 774"/>
                <a:gd name="T14" fmla="*/ 48006 w 756"/>
                <a:gd name="T15" fmla="*/ 974337 h 774"/>
                <a:gd name="T16" fmla="*/ 0 w 756"/>
                <a:gd name="T17" fmla="*/ 929887 h 774"/>
                <a:gd name="T18" fmla="*/ 129793 w 756"/>
                <a:gd name="T19" fmla="*/ 636519 h 774"/>
                <a:gd name="T20" fmla="*/ 24892 w 756"/>
                <a:gd name="T21" fmla="*/ 448053 h 774"/>
                <a:gd name="T22" fmla="*/ 211580 w 756"/>
                <a:gd name="T23" fmla="*/ 432051 h 774"/>
                <a:gd name="T24" fmla="*/ 353819 w 756"/>
                <a:gd name="T25" fmla="*/ 346707 h 774"/>
                <a:gd name="T26" fmla="*/ 328928 w 756"/>
                <a:gd name="T27" fmla="*/ 263142 h 774"/>
                <a:gd name="T28" fmla="*/ 446275 w 756"/>
                <a:gd name="T29" fmla="*/ 184911 h 774"/>
                <a:gd name="T30" fmla="*/ 625851 w 756"/>
                <a:gd name="T31" fmla="*/ 110235 h 774"/>
                <a:gd name="T32" fmla="*/ 679191 w 756"/>
                <a:gd name="T33" fmla="*/ 49784 h 774"/>
                <a:gd name="T34" fmla="*/ 753866 w 756"/>
                <a:gd name="T35" fmla="*/ 213358 h 774"/>
                <a:gd name="T36" fmla="*/ 787648 w 756"/>
                <a:gd name="T37" fmla="*/ 252474 h 774"/>
                <a:gd name="T38" fmla="*/ 796538 w 756"/>
                <a:gd name="T39" fmla="*/ 316482 h 774"/>
                <a:gd name="T40" fmla="*/ 947667 w 756"/>
                <a:gd name="T41" fmla="*/ 257808 h 774"/>
                <a:gd name="T42" fmla="*/ 897883 w 756"/>
                <a:gd name="T43" fmla="*/ 53340 h 774"/>
                <a:gd name="T44" fmla="*/ 1054346 w 756"/>
                <a:gd name="T45" fmla="*/ 16002 h 774"/>
                <a:gd name="T46" fmla="*/ 1157469 w 756"/>
                <a:gd name="T47" fmla="*/ 72897 h 774"/>
                <a:gd name="T48" fmla="*/ 1217921 w 756"/>
                <a:gd name="T49" fmla="*/ 72897 h 774"/>
                <a:gd name="T50" fmla="*/ 1306820 w 756"/>
                <a:gd name="T51" fmla="*/ 414271 h 774"/>
                <a:gd name="T52" fmla="*/ 1338824 w 756"/>
                <a:gd name="T53" fmla="*/ 556510 h 774"/>
                <a:gd name="T54" fmla="*/ 1216143 w 756"/>
                <a:gd name="T55" fmla="*/ 691637 h 774"/>
                <a:gd name="T56" fmla="*/ 1137912 w 756"/>
                <a:gd name="T57" fmla="*/ 657855 h 774"/>
                <a:gd name="T58" fmla="*/ 1043678 w 756"/>
                <a:gd name="T59" fmla="*/ 800094 h 774"/>
                <a:gd name="T60" fmla="*/ 1102352 w 756"/>
                <a:gd name="T61" fmla="*/ 846322 h 774"/>
                <a:gd name="T62" fmla="*/ 860546 w 756"/>
                <a:gd name="T63" fmla="*/ 1157470 h 7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56"/>
                <a:gd name="T97" fmla="*/ 0 h 774"/>
                <a:gd name="T98" fmla="*/ 756 w 756"/>
                <a:gd name="T99" fmla="*/ 774 h 77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56" h="774">
                  <a:moveTo>
                    <a:pt x="406" y="568"/>
                  </a:moveTo>
                  <a:lnTo>
                    <a:pt x="398" y="572"/>
                  </a:lnTo>
                  <a:lnTo>
                    <a:pt x="386" y="601"/>
                  </a:lnTo>
                  <a:lnTo>
                    <a:pt x="387" y="618"/>
                  </a:lnTo>
                  <a:lnTo>
                    <a:pt x="371" y="624"/>
                  </a:lnTo>
                  <a:lnTo>
                    <a:pt x="362" y="621"/>
                  </a:lnTo>
                  <a:lnTo>
                    <a:pt x="190" y="719"/>
                  </a:lnTo>
                  <a:lnTo>
                    <a:pt x="186" y="735"/>
                  </a:lnTo>
                  <a:lnTo>
                    <a:pt x="197" y="773"/>
                  </a:lnTo>
                  <a:lnTo>
                    <a:pt x="125" y="774"/>
                  </a:lnTo>
                  <a:lnTo>
                    <a:pt x="99" y="756"/>
                  </a:lnTo>
                  <a:lnTo>
                    <a:pt x="100" y="740"/>
                  </a:lnTo>
                  <a:lnTo>
                    <a:pt x="66" y="711"/>
                  </a:lnTo>
                  <a:lnTo>
                    <a:pt x="17" y="610"/>
                  </a:lnTo>
                  <a:lnTo>
                    <a:pt x="44" y="601"/>
                  </a:lnTo>
                  <a:lnTo>
                    <a:pt x="27" y="548"/>
                  </a:lnTo>
                  <a:lnTo>
                    <a:pt x="5" y="542"/>
                  </a:lnTo>
                  <a:lnTo>
                    <a:pt x="0" y="523"/>
                  </a:lnTo>
                  <a:lnTo>
                    <a:pt x="71" y="424"/>
                  </a:lnTo>
                  <a:lnTo>
                    <a:pt x="73" y="358"/>
                  </a:lnTo>
                  <a:lnTo>
                    <a:pt x="45" y="332"/>
                  </a:lnTo>
                  <a:lnTo>
                    <a:pt x="14" y="252"/>
                  </a:lnTo>
                  <a:lnTo>
                    <a:pt x="50" y="226"/>
                  </a:lnTo>
                  <a:lnTo>
                    <a:pt x="119" y="243"/>
                  </a:lnTo>
                  <a:lnTo>
                    <a:pt x="178" y="232"/>
                  </a:lnTo>
                  <a:lnTo>
                    <a:pt x="199" y="195"/>
                  </a:lnTo>
                  <a:lnTo>
                    <a:pt x="165" y="175"/>
                  </a:lnTo>
                  <a:lnTo>
                    <a:pt x="185" y="148"/>
                  </a:lnTo>
                  <a:lnTo>
                    <a:pt x="202" y="150"/>
                  </a:lnTo>
                  <a:lnTo>
                    <a:pt x="251" y="104"/>
                  </a:lnTo>
                  <a:lnTo>
                    <a:pt x="300" y="99"/>
                  </a:lnTo>
                  <a:lnTo>
                    <a:pt x="352" y="62"/>
                  </a:lnTo>
                  <a:lnTo>
                    <a:pt x="359" y="26"/>
                  </a:lnTo>
                  <a:lnTo>
                    <a:pt x="382" y="28"/>
                  </a:lnTo>
                  <a:lnTo>
                    <a:pt x="438" y="66"/>
                  </a:lnTo>
                  <a:lnTo>
                    <a:pt x="424" y="120"/>
                  </a:lnTo>
                  <a:lnTo>
                    <a:pt x="447" y="127"/>
                  </a:lnTo>
                  <a:lnTo>
                    <a:pt x="443" y="142"/>
                  </a:lnTo>
                  <a:lnTo>
                    <a:pt x="412" y="155"/>
                  </a:lnTo>
                  <a:lnTo>
                    <a:pt x="448" y="178"/>
                  </a:lnTo>
                  <a:lnTo>
                    <a:pt x="505" y="138"/>
                  </a:lnTo>
                  <a:lnTo>
                    <a:pt x="533" y="145"/>
                  </a:lnTo>
                  <a:lnTo>
                    <a:pt x="553" y="126"/>
                  </a:lnTo>
                  <a:lnTo>
                    <a:pt x="505" y="30"/>
                  </a:lnTo>
                  <a:lnTo>
                    <a:pt x="583" y="0"/>
                  </a:lnTo>
                  <a:lnTo>
                    <a:pt x="593" y="9"/>
                  </a:lnTo>
                  <a:lnTo>
                    <a:pt x="593" y="40"/>
                  </a:lnTo>
                  <a:lnTo>
                    <a:pt x="651" y="41"/>
                  </a:lnTo>
                  <a:lnTo>
                    <a:pt x="665" y="16"/>
                  </a:lnTo>
                  <a:lnTo>
                    <a:pt x="685" y="41"/>
                  </a:lnTo>
                  <a:lnTo>
                    <a:pt x="653" y="88"/>
                  </a:lnTo>
                  <a:lnTo>
                    <a:pt x="735" y="233"/>
                  </a:lnTo>
                  <a:lnTo>
                    <a:pt x="756" y="234"/>
                  </a:lnTo>
                  <a:lnTo>
                    <a:pt x="753" y="313"/>
                  </a:lnTo>
                  <a:lnTo>
                    <a:pt x="706" y="390"/>
                  </a:lnTo>
                  <a:lnTo>
                    <a:pt x="684" y="389"/>
                  </a:lnTo>
                  <a:lnTo>
                    <a:pt x="682" y="365"/>
                  </a:lnTo>
                  <a:lnTo>
                    <a:pt x="640" y="370"/>
                  </a:lnTo>
                  <a:lnTo>
                    <a:pt x="574" y="438"/>
                  </a:lnTo>
                  <a:lnTo>
                    <a:pt x="587" y="450"/>
                  </a:lnTo>
                  <a:lnTo>
                    <a:pt x="604" y="438"/>
                  </a:lnTo>
                  <a:lnTo>
                    <a:pt x="620" y="476"/>
                  </a:lnTo>
                  <a:lnTo>
                    <a:pt x="564" y="509"/>
                  </a:lnTo>
                  <a:lnTo>
                    <a:pt x="484" y="651"/>
                  </a:lnTo>
                  <a:lnTo>
                    <a:pt x="406" y="56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17"/>
            <p:cNvSpPr>
              <a:spLocks/>
            </p:cNvSpPr>
            <p:nvPr/>
          </p:nvSpPr>
          <p:spPr bwMode="gray">
            <a:xfrm>
              <a:off x="3428232" y="3438890"/>
              <a:ext cx="936999" cy="1321044"/>
            </a:xfrm>
            <a:custGeom>
              <a:avLst/>
              <a:gdLst>
                <a:gd name="T0" fmla="*/ 131571 w 527"/>
                <a:gd name="T1" fmla="*/ 600959 h 743"/>
                <a:gd name="T2" fmla="*/ 272032 w 527"/>
                <a:gd name="T3" fmla="*/ 350263 h 743"/>
                <a:gd name="T4" fmla="*/ 371599 w 527"/>
                <a:gd name="T5" fmla="*/ 291590 h 743"/>
                <a:gd name="T6" fmla="*/ 343151 w 527"/>
                <a:gd name="T7" fmla="*/ 224026 h 743"/>
                <a:gd name="T8" fmla="*/ 312926 w 527"/>
                <a:gd name="T9" fmla="*/ 245362 h 743"/>
                <a:gd name="T10" fmla="*/ 289812 w 527"/>
                <a:gd name="T11" fmla="*/ 224026 h 743"/>
                <a:gd name="T12" fmla="*/ 407159 w 527"/>
                <a:gd name="T13" fmla="*/ 103123 h 743"/>
                <a:gd name="T14" fmla="*/ 481834 w 527"/>
                <a:gd name="T15" fmla="*/ 94233 h 743"/>
                <a:gd name="T16" fmla="*/ 485390 w 527"/>
                <a:gd name="T17" fmla="*/ 136905 h 743"/>
                <a:gd name="T18" fmla="*/ 524506 w 527"/>
                <a:gd name="T19" fmla="*/ 138683 h 743"/>
                <a:gd name="T20" fmla="*/ 608071 w 527"/>
                <a:gd name="T21" fmla="*/ 1778 h 743"/>
                <a:gd name="T22" fmla="*/ 696971 w 527"/>
                <a:gd name="T23" fmla="*/ 0 h 743"/>
                <a:gd name="T24" fmla="*/ 711195 w 527"/>
                <a:gd name="T25" fmla="*/ 46228 h 743"/>
                <a:gd name="T26" fmla="*/ 663189 w 527"/>
                <a:gd name="T27" fmla="*/ 186689 h 743"/>
                <a:gd name="T28" fmla="*/ 718307 w 527"/>
                <a:gd name="T29" fmla="*/ 209802 h 743"/>
                <a:gd name="T30" fmla="*/ 768090 w 527"/>
                <a:gd name="T31" fmla="*/ 124459 h 743"/>
                <a:gd name="T32" fmla="*/ 816096 w 527"/>
                <a:gd name="T33" fmla="*/ 154685 h 743"/>
                <a:gd name="T34" fmla="*/ 936999 w 527"/>
                <a:gd name="T35" fmla="*/ 263142 h 743"/>
                <a:gd name="T36" fmla="*/ 920997 w 527"/>
                <a:gd name="T37" fmla="*/ 384045 h 743"/>
                <a:gd name="T38" fmla="*/ 839210 w 527"/>
                <a:gd name="T39" fmla="*/ 480056 h 743"/>
                <a:gd name="T40" fmla="*/ 814318 w 527"/>
                <a:gd name="T41" fmla="*/ 576068 h 743"/>
                <a:gd name="T42" fmla="*/ 894327 w 527"/>
                <a:gd name="T43" fmla="*/ 600959 h 743"/>
                <a:gd name="T44" fmla="*/ 912107 w 527"/>
                <a:gd name="T45" fmla="*/ 654299 h 743"/>
                <a:gd name="T46" fmla="*/ 819652 w 527"/>
                <a:gd name="T47" fmla="*/ 760978 h 743"/>
                <a:gd name="T48" fmla="*/ 773424 w 527"/>
                <a:gd name="T49" fmla="*/ 744976 h 743"/>
                <a:gd name="T50" fmla="*/ 734308 w 527"/>
                <a:gd name="T51" fmla="*/ 771646 h 743"/>
                <a:gd name="T52" fmla="*/ 734308 w 527"/>
                <a:gd name="T53" fmla="*/ 867657 h 743"/>
                <a:gd name="T54" fmla="*/ 679191 w 527"/>
                <a:gd name="T55" fmla="*/ 871213 h 743"/>
                <a:gd name="T56" fmla="*/ 682747 w 527"/>
                <a:gd name="T57" fmla="*/ 945889 h 743"/>
                <a:gd name="T58" fmla="*/ 641853 w 527"/>
                <a:gd name="T59" fmla="*/ 953001 h 743"/>
                <a:gd name="T60" fmla="*/ 625851 w 527"/>
                <a:gd name="T61" fmla="*/ 931665 h 743"/>
                <a:gd name="T62" fmla="*/ 471166 w 527"/>
                <a:gd name="T63" fmla="*/ 961891 h 743"/>
                <a:gd name="T64" fmla="*/ 536952 w 527"/>
                <a:gd name="T65" fmla="*/ 1191251 h 743"/>
                <a:gd name="T66" fmla="*/ 531618 w 527"/>
                <a:gd name="T67" fmla="*/ 1281928 h 743"/>
                <a:gd name="T68" fmla="*/ 506726 w 527"/>
                <a:gd name="T69" fmla="*/ 1319266 h 743"/>
                <a:gd name="T70" fmla="*/ 392935 w 527"/>
                <a:gd name="T71" fmla="*/ 1321044 h 743"/>
                <a:gd name="T72" fmla="*/ 380489 w 527"/>
                <a:gd name="T73" fmla="*/ 1253481 h 743"/>
                <a:gd name="T74" fmla="*/ 252474 w 527"/>
                <a:gd name="T75" fmla="*/ 1278372 h 743"/>
                <a:gd name="T76" fmla="*/ 232916 w 527"/>
                <a:gd name="T77" fmla="*/ 1237479 h 743"/>
                <a:gd name="T78" fmla="*/ 245362 w 527"/>
                <a:gd name="T79" fmla="*/ 1166359 h 743"/>
                <a:gd name="T80" fmla="*/ 215136 w 527"/>
                <a:gd name="T81" fmla="*/ 1038344 h 743"/>
                <a:gd name="T82" fmla="*/ 138683 w 527"/>
                <a:gd name="T83" fmla="*/ 1024120 h 743"/>
                <a:gd name="T84" fmla="*/ 81787 w 527"/>
                <a:gd name="T85" fmla="*/ 1050790 h 743"/>
                <a:gd name="T86" fmla="*/ 49784 w 527"/>
                <a:gd name="T87" fmla="*/ 1047234 h 743"/>
                <a:gd name="T88" fmla="*/ 0 w 527"/>
                <a:gd name="T89" fmla="*/ 986783 h 743"/>
                <a:gd name="T90" fmla="*/ 133349 w 527"/>
                <a:gd name="T91" fmla="*/ 853433 h 743"/>
                <a:gd name="T92" fmla="*/ 104901 w 527"/>
                <a:gd name="T93" fmla="*/ 794760 h 743"/>
                <a:gd name="T94" fmla="*/ 74675 w 527"/>
                <a:gd name="T95" fmla="*/ 780536 h 743"/>
                <a:gd name="T96" fmla="*/ 71119 w 527"/>
                <a:gd name="T97" fmla="*/ 711195 h 743"/>
                <a:gd name="T98" fmla="*/ 140461 w 527"/>
                <a:gd name="T99" fmla="*/ 661411 h 743"/>
                <a:gd name="T100" fmla="*/ 131571 w 527"/>
                <a:gd name="T101" fmla="*/ 600959 h 74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27"/>
                <a:gd name="T154" fmla="*/ 0 h 743"/>
                <a:gd name="T155" fmla="*/ 527 w 527"/>
                <a:gd name="T156" fmla="*/ 743 h 74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27" h="743">
                  <a:moveTo>
                    <a:pt x="74" y="338"/>
                  </a:moveTo>
                  <a:lnTo>
                    <a:pt x="153" y="197"/>
                  </a:lnTo>
                  <a:lnTo>
                    <a:pt x="209" y="164"/>
                  </a:lnTo>
                  <a:lnTo>
                    <a:pt x="193" y="126"/>
                  </a:lnTo>
                  <a:lnTo>
                    <a:pt x="176" y="138"/>
                  </a:lnTo>
                  <a:lnTo>
                    <a:pt x="163" y="126"/>
                  </a:lnTo>
                  <a:lnTo>
                    <a:pt x="229" y="58"/>
                  </a:lnTo>
                  <a:lnTo>
                    <a:pt x="271" y="53"/>
                  </a:lnTo>
                  <a:lnTo>
                    <a:pt x="273" y="77"/>
                  </a:lnTo>
                  <a:lnTo>
                    <a:pt x="295" y="78"/>
                  </a:lnTo>
                  <a:lnTo>
                    <a:pt x="342" y="1"/>
                  </a:lnTo>
                  <a:lnTo>
                    <a:pt x="392" y="0"/>
                  </a:lnTo>
                  <a:lnTo>
                    <a:pt x="400" y="26"/>
                  </a:lnTo>
                  <a:lnTo>
                    <a:pt x="373" y="105"/>
                  </a:lnTo>
                  <a:lnTo>
                    <a:pt x="404" y="118"/>
                  </a:lnTo>
                  <a:lnTo>
                    <a:pt x="432" y="70"/>
                  </a:lnTo>
                  <a:lnTo>
                    <a:pt x="459" y="87"/>
                  </a:lnTo>
                  <a:lnTo>
                    <a:pt x="527" y="148"/>
                  </a:lnTo>
                  <a:lnTo>
                    <a:pt x="518" y="216"/>
                  </a:lnTo>
                  <a:lnTo>
                    <a:pt x="472" y="270"/>
                  </a:lnTo>
                  <a:lnTo>
                    <a:pt x="458" y="324"/>
                  </a:lnTo>
                  <a:lnTo>
                    <a:pt x="503" y="338"/>
                  </a:lnTo>
                  <a:lnTo>
                    <a:pt x="513" y="368"/>
                  </a:lnTo>
                  <a:lnTo>
                    <a:pt x="461" y="428"/>
                  </a:lnTo>
                  <a:lnTo>
                    <a:pt x="435" y="419"/>
                  </a:lnTo>
                  <a:lnTo>
                    <a:pt x="413" y="434"/>
                  </a:lnTo>
                  <a:lnTo>
                    <a:pt x="413" y="488"/>
                  </a:lnTo>
                  <a:lnTo>
                    <a:pt x="382" y="490"/>
                  </a:lnTo>
                  <a:lnTo>
                    <a:pt x="384" y="532"/>
                  </a:lnTo>
                  <a:lnTo>
                    <a:pt x="361" y="536"/>
                  </a:lnTo>
                  <a:lnTo>
                    <a:pt x="352" y="524"/>
                  </a:lnTo>
                  <a:lnTo>
                    <a:pt x="265" y="541"/>
                  </a:lnTo>
                  <a:lnTo>
                    <a:pt x="302" y="670"/>
                  </a:lnTo>
                  <a:lnTo>
                    <a:pt x="299" y="721"/>
                  </a:lnTo>
                  <a:lnTo>
                    <a:pt x="285" y="742"/>
                  </a:lnTo>
                  <a:lnTo>
                    <a:pt x="221" y="743"/>
                  </a:lnTo>
                  <a:lnTo>
                    <a:pt x="214" y="705"/>
                  </a:lnTo>
                  <a:lnTo>
                    <a:pt x="142" y="719"/>
                  </a:lnTo>
                  <a:lnTo>
                    <a:pt x="131" y="696"/>
                  </a:lnTo>
                  <a:lnTo>
                    <a:pt x="138" y="656"/>
                  </a:lnTo>
                  <a:lnTo>
                    <a:pt x="121" y="584"/>
                  </a:lnTo>
                  <a:lnTo>
                    <a:pt x="78" y="576"/>
                  </a:lnTo>
                  <a:lnTo>
                    <a:pt x="46" y="591"/>
                  </a:lnTo>
                  <a:lnTo>
                    <a:pt x="28" y="589"/>
                  </a:lnTo>
                  <a:lnTo>
                    <a:pt x="0" y="555"/>
                  </a:lnTo>
                  <a:lnTo>
                    <a:pt x="75" y="480"/>
                  </a:lnTo>
                  <a:lnTo>
                    <a:pt x="59" y="447"/>
                  </a:lnTo>
                  <a:lnTo>
                    <a:pt x="42" y="439"/>
                  </a:lnTo>
                  <a:lnTo>
                    <a:pt x="40" y="400"/>
                  </a:lnTo>
                  <a:lnTo>
                    <a:pt x="79" y="372"/>
                  </a:lnTo>
                  <a:lnTo>
                    <a:pt x="74" y="33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8"/>
            <p:cNvSpPr>
              <a:spLocks/>
            </p:cNvSpPr>
            <p:nvPr/>
          </p:nvSpPr>
          <p:spPr bwMode="gray">
            <a:xfrm>
              <a:off x="2782822" y="3894054"/>
              <a:ext cx="929887" cy="1205475"/>
            </a:xfrm>
            <a:custGeom>
              <a:avLst/>
              <a:gdLst>
                <a:gd name="T0" fmla="*/ 87121 w 523"/>
                <a:gd name="T1" fmla="*/ 864101 h 678"/>
                <a:gd name="T2" fmla="*/ 85343 w 523"/>
                <a:gd name="T3" fmla="*/ 849878 h 678"/>
                <a:gd name="T4" fmla="*/ 138683 w 523"/>
                <a:gd name="T5" fmla="*/ 769868 h 678"/>
                <a:gd name="T6" fmla="*/ 156463 w 523"/>
                <a:gd name="T7" fmla="*/ 689859 h 678"/>
                <a:gd name="T8" fmla="*/ 39116 w 523"/>
                <a:gd name="T9" fmla="*/ 625851 h 678"/>
                <a:gd name="T10" fmla="*/ 0 w 523"/>
                <a:gd name="T11" fmla="*/ 560066 h 678"/>
                <a:gd name="T12" fmla="*/ 14224 w 523"/>
                <a:gd name="T13" fmla="*/ 416049 h 678"/>
                <a:gd name="T14" fmla="*/ 90677 w 523"/>
                <a:gd name="T15" fmla="*/ 334261 h 678"/>
                <a:gd name="T16" fmla="*/ 136905 w 523"/>
                <a:gd name="T17" fmla="*/ 366265 h 678"/>
                <a:gd name="T18" fmla="*/ 264920 w 523"/>
                <a:gd name="T19" fmla="*/ 364487 h 678"/>
                <a:gd name="T20" fmla="*/ 245362 w 523"/>
                <a:gd name="T21" fmla="*/ 296924 h 678"/>
                <a:gd name="T22" fmla="*/ 252474 w 523"/>
                <a:gd name="T23" fmla="*/ 268476 h 678"/>
                <a:gd name="T24" fmla="*/ 558288 w 523"/>
                <a:gd name="T25" fmla="*/ 94233 h 678"/>
                <a:gd name="T26" fmla="*/ 574290 w 523"/>
                <a:gd name="T27" fmla="*/ 99567 h 678"/>
                <a:gd name="T28" fmla="*/ 602737 w 523"/>
                <a:gd name="T29" fmla="*/ 88899 h 678"/>
                <a:gd name="T30" fmla="*/ 600959 w 523"/>
                <a:gd name="T31" fmla="*/ 58674 h 678"/>
                <a:gd name="T32" fmla="*/ 622295 w 523"/>
                <a:gd name="T33" fmla="*/ 7112 h 678"/>
                <a:gd name="T34" fmla="*/ 636519 w 523"/>
                <a:gd name="T35" fmla="*/ 0 h 678"/>
                <a:gd name="T36" fmla="*/ 776980 w 523"/>
                <a:gd name="T37" fmla="*/ 145795 h 678"/>
                <a:gd name="T38" fmla="*/ 785870 w 523"/>
                <a:gd name="T39" fmla="*/ 206246 h 678"/>
                <a:gd name="T40" fmla="*/ 716528 w 523"/>
                <a:gd name="T41" fmla="*/ 256030 h 678"/>
                <a:gd name="T42" fmla="*/ 720084 w 523"/>
                <a:gd name="T43" fmla="*/ 325372 h 678"/>
                <a:gd name="T44" fmla="*/ 750310 w 523"/>
                <a:gd name="T45" fmla="*/ 339595 h 678"/>
                <a:gd name="T46" fmla="*/ 778758 w 523"/>
                <a:gd name="T47" fmla="*/ 398269 h 678"/>
                <a:gd name="T48" fmla="*/ 645409 w 523"/>
                <a:gd name="T49" fmla="*/ 531618 h 678"/>
                <a:gd name="T50" fmla="*/ 695193 w 523"/>
                <a:gd name="T51" fmla="*/ 592070 h 678"/>
                <a:gd name="T52" fmla="*/ 727196 w 523"/>
                <a:gd name="T53" fmla="*/ 595626 h 678"/>
                <a:gd name="T54" fmla="*/ 784092 w 523"/>
                <a:gd name="T55" fmla="*/ 568956 h 678"/>
                <a:gd name="T56" fmla="*/ 860545 w 523"/>
                <a:gd name="T57" fmla="*/ 583180 h 678"/>
                <a:gd name="T58" fmla="*/ 890771 w 523"/>
                <a:gd name="T59" fmla="*/ 711195 h 678"/>
                <a:gd name="T60" fmla="*/ 878325 w 523"/>
                <a:gd name="T61" fmla="*/ 782314 h 678"/>
                <a:gd name="T62" fmla="*/ 897883 w 523"/>
                <a:gd name="T63" fmla="*/ 823208 h 678"/>
                <a:gd name="T64" fmla="*/ 903217 w 523"/>
                <a:gd name="T65" fmla="*/ 881881 h 678"/>
                <a:gd name="T66" fmla="*/ 929887 w 523"/>
                <a:gd name="T67" fmla="*/ 940555 h 678"/>
                <a:gd name="T68" fmla="*/ 915663 w 523"/>
                <a:gd name="T69" fmla="*/ 999229 h 678"/>
                <a:gd name="T70" fmla="*/ 926331 w 523"/>
                <a:gd name="T71" fmla="*/ 1018786 h 678"/>
                <a:gd name="T72" fmla="*/ 897883 w 523"/>
                <a:gd name="T73" fmla="*/ 1049012 h 678"/>
                <a:gd name="T74" fmla="*/ 848099 w 523"/>
                <a:gd name="T75" fmla="*/ 1205475 h 678"/>
                <a:gd name="T76" fmla="*/ 753866 w 523"/>
                <a:gd name="T77" fmla="*/ 1180583 h 678"/>
                <a:gd name="T78" fmla="*/ 743198 w 523"/>
                <a:gd name="T79" fmla="*/ 1162803 h 678"/>
                <a:gd name="T80" fmla="*/ 723640 w 523"/>
                <a:gd name="T81" fmla="*/ 1152135 h 678"/>
                <a:gd name="T82" fmla="*/ 693415 w 523"/>
                <a:gd name="T83" fmla="*/ 1164581 h 678"/>
                <a:gd name="T84" fmla="*/ 542286 w 523"/>
                <a:gd name="T85" fmla="*/ 1114798 h 678"/>
                <a:gd name="T86" fmla="*/ 535174 w 523"/>
                <a:gd name="T87" fmla="*/ 1086350 h 678"/>
                <a:gd name="T88" fmla="*/ 490724 w 523"/>
                <a:gd name="T89" fmla="*/ 1086350 h 678"/>
                <a:gd name="T90" fmla="*/ 487168 w 523"/>
                <a:gd name="T91" fmla="*/ 1022342 h 678"/>
                <a:gd name="T92" fmla="*/ 504948 w 523"/>
                <a:gd name="T93" fmla="*/ 1013453 h 678"/>
                <a:gd name="T94" fmla="*/ 503170 w 523"/>
                <a:gd name="T95" fmla="*/ 970781 h 678"/>
                <a:gd name="T96" fmla="*/ 449831 w 523"/>
                <a:gd name="T97" fmla="*/ 938777 h 678"/>
                <a:gd name="T98" fmla="*/ 449831 w 523"/>
                <a:gd name="T99" fmla="*/ 926331 h 678"/>
                <a:gd name="T100" fmla="*/ 467610 w 523"/>
                <a:gd name="T101" fmla="*/ 906773 h 678"/>
                <a:gd name="T102" fmla="*/ 455165 w 523"/>
                <a:gd name="T103" fmla="*/ 849878 h 678"/>
                <a:gd name="T104" fmla="*/ 359153 w 523"/>
                <a:gd name="T105" fmla="*/ 808984 h 678"/>
                <a:gd name="T106" fmla="*/ 325372 w 523"/>
                <a:gd name="T107" fmla="*/ 808984 h 678"/>
                <a:gd name="T108" fmla="*/ 192023 w 523"/>
                <a:gd name="T109" fmla="*/ 874769 h 678"/>
                <a:gd name="T110" fmla="*/ 87121 w 523"/>
                <a:gd name="T111" fmla="*/ 864101 h 6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23"/>
                <a:gd name="T169" fmla="*/ 0 h 678"/>
                <a:gd name="T170" fmla="*/ 523 w 523"/>
                <a:gd name="T171" fmla="*/ 678 h 6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23" h="678">
                  <a:moveTo>
                    <a:pt x="49" y="486"/>
                  </a:moveTo>
                  <a:lnTo>
                    <a:pt x="48" y="478"/>
                  </a:lnTo>
                  <a:lnTo>
                    <a:pt x="78" y="433"/>
                  </a:lnTo>
                  <a:lnTo>
                    <a:pt x="88" y="388"/>
                  </a:lnTo>
                  <a:lnTo>
                    <a:pt x="22" y="352"/>
                  </a:lnTo>
                  <a:lnTo>
                    <a:pt x="0" y="315"/>
                  </a:lnTo>
                  <a:lnTo>
                    <a:pt x="8" y="234"/>
                  </a:lnTo>
                  <a:lnTo>
                    <a:pt x="51" y="188"/>
                  </a:lnTo>
                  <a:lnTo>
                    <a:pt x="77" y="206"/>
                  </a:lnTo>
                  <a:lnTo>
                    <a:pt x="149" y="205"/>
                  </a:lnTo>
                  <a:lnTo>
                    <a:pt x="138" y="167"/>
                  </a:lnTo>
                  <a:lnTo>
                    <a:pt x="142" y="151"/>
                  </a:lnTo>
                  <a:lnTo>
                    <a:pt x="314" y="53"/>
                  </a:lnTo>
                  <a:lnTo>
                    <a:pt x="323" y="56"/>
                  </a:lnTo>
                  <a:lnTo>
                    <a:pt x="339" y="50"/>
                  </a:lnTo>
                  <a:lnTo>
                    <a:pt x="338" y="33"/>
                  </a:lnTo>
                  <a:lnTo>
                    <a:pt x="350" y="4"/>
                  </a:lnTo>
                  <a:lnTo>
                    <a:pt x="358" y="0"/>
                  </a:lnTo>
                  <a:lnTo>
                    <a:pt x="437" y="82"/>
                  </a:lnTo>
                  <a:lnTo>
                    <a:pt x="442" y="116"/>
                  </a:lnTo>
                  <a:lnTo>
                    <a:pt x="403" y="144"/>
                  </a:lnTo>
                  <a:lnTo>
                    <a:pt x="405" y="183"/>
                  </a:lnTo>
                  <a:lnTo>
                    <a:pt x="422" y="191"/>
                  </a:lnTo>
                  <a:lnTo>
                    <a:pt x="438" y="224"/>
                  </a:lnTo>
                  <a:lnTo>
                    <a:pt x="363" y="299"/>
                  </a:lnTo>
                  <a:lnTo>
                    <a:pt x="391" y="333"/>
                  </a:lnTo>
                  <a:lnTo>
                    <a:pt x="409" y="335"/>
                  </a:lnTo>
                  <a:lnTo>
                    <a:pt x="441" y="320"/>
                  </a:lnTo>
                  <a:lnTo>
                    <a:pt x="484" y="328"/>
                  </a:lnTo>
                  <a:lnTo>
                    <a:pt x="501" y="400"/>
                  </a:lnTo>
                  <a:lnTo>
                    <a:pt x="494" y="440"/>
                  </a:lnTo>
                  <a:lnTo>
                    <a:pt x="505" y="463"/>
                  </a:lnTo>
                  <a:lnTo>
                    <a:pt x="508" y="496"/>
                  </a:lnTo>
                  <a:lnTo>
                    <a:pt x="523" y="529"/>
                  </a:lnTo>
                  <a:lnTo>
                    <a:pt x="515" y="562"/>
                  </a:lnTo>
                  <a:lnTo>
                    <a:pt x="521" y="573"/>
                  </a:lnTo>
                  <a:lnTo>
                    <a:pt x="505" y="590"/>
                  </a:lnTo>
                  <a:lnTo>
                    <a:pt x="477" y="678"/>
                  </a:lnTo>
                  <a:lnTo>
                    <a:pt x="424" y="664"/>
                  </a:lnTo>
                  <a:lnTo>
                    <a:pt x="418" y="654"/>
                  </a:lnTo>
                  <a:lnTo>
                    <a:pt x="407" y="648"/>
                  </a:lnTo>
                  <a:lnTo>
                    <a:pt x="390" y="655"/>
                  </a:lnTo>
                  <a:lnTo>
                    <a:pt x="305" y="627"/>
                  </a:lnTo>
                  <a:lnTo>
                    <a:pt x="301" y="611"/>
                  </a:lnTo>
                  <a:lnTo>
                    <a:pt x="276" y="611"/>
                  </a:lnTo>
                  <a:lnTo>
                    <a:pt x="274" y="575"/>
                  </a:lnTo>
                  <a:lnTo>
                    <a:pt x="284" y="570"/>
                  </a:lnTo>
                  <a:lnTo>
                    <a:pt x="283" y="546"/>
                  </a:lnTo>
                  <a:lnTo>
                    <a:pt x="253" y="528"/>
                  </a:lnTo>
                  <a:lnTo>
                    <a:pt x="253" y="521"/>
                  </a:lnTo>
                  <a:lnTo>
                    <a:pt x="263" y="510"/>
                  </a:lnTo>
                  <a:lnTo>
                    <a:pt x="256" y="478"/>
                  </a:lnTo>
                  <a:lnTo>
                    <a:pt x="202" y="455"/>
                  </a:lnTo>
                  <a:lnTo>
                    <a:pt x="183" y="455"/>
                  </a:lnTo>
                  <a:lnTo>
                    <a:pt x="108" y="492"/>
                  </a:lnTo>
                  <a:lnTo>
                    <a:pt x="49" y="48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gray">
            <a:xfrm>
              <a:off x="2869944" y="4703038"/>
              <a:ext cx="417827" cy="320038"/>
            </a:xfrm>
            <a:custGeom>
              <a:avLst/>
              <a:gdLst>
                <a:gd name="T0" fmla="*/ 400047 w 235"/>
                <a:gd name="T1" fmla="*/ 213359 h 180"/>
                <a:gd name="T2" fmla="*/ 417827 w 235"/>
                <a:gd name="T3" fmla="*/ 204469 h 180"/>
                <a:gd name="T4" fmla="*/ 416049 w 235"/>
                <a:gd name="T5" fmla="*/ 161797 h 180"/>
                <a:gd name="T6" fmla="*/ 362709 w 235"/>
                <a:gd name="T7" fmla="*/ 129793 h 180"/>
                <a:gd name="T8" fmla="*/ 362709 w 235"/>
                <a:gd name="T9" fmla="*/ 117347 h 180"/>
                <a:gd name="T10" fmla="*/ 380489 w 235"/>
                <a:gd name="T11" fmla="*/ 97789 h 180"/>
                <a:gd name="T12" fmla="*/ 368043 w 235"/>
                <a:gd name="T13" fmla="*/ 40894 h 180"/>
                <a:gd name="T14" fmla="*/ 272032 w 235"/>
                <a:gd name="T15" fmla="*/ 0 h 180"/>
                <a:gd name="T16" fmla="*/ 238250 w 235"/>
                <a:gd name="T17" fmla="*/ 0 h 180"/>
                <a:gd name="T18" fmla="*/ 104901 w 235"/>
                <a:gd name="T19" fmla="*/ 65786 h 180"/>
                <a:gd name="T20" fmla="*/ 0 w 235"/>
                <a:gd name="T21" fmla="*/ 55118 h 180"/>
                <a:gd name="T22" fmla="*/ 3556 w 235"/>
                <a:gd name="T23" fmla="*/ 99567 h 180"/>
                <a:gd name="T24" fmla="*/ 76453 w 235"/>
                <a:gd name="T25" fmla="*/ 147573 h 180"/>
                <a:gd name="T26" fmla="*/ 80009 w 235"/>
                <a:gd name="T27" fmla="*/ 172465 h 180"/>
                <a:gd name="T28" fmla="*/ 124459 w 235"/>
                <a:gd name="T29" fmla="*/ 259586 h 180"/>
                <a:gd name="T30" fmla="*/ 190245 w 235"/>
                <a:gd name="T31" fmla="*/ 282700 h 180"/>
                <a:gd name="T32" fmla="*/ 209802 w 235"/>
                <a:gd name="T33" fmla="*/ 259586 h 180"/>
                <a:gd name="T34" fmla="*/ 250696 w 235"/>
                <a:gd name="T35" fmla="*/ 257808 h 180"/>
                <a:gd name="T36" fmla="*/ 261364 w 235"/>
                <a:gd name="T37" fmla="*/ 270254 h 180"/>
                <a:gd name="T38" fmla="*/ 270254 w 235"/>
                <a:gd name="T39" fmla="*/ 302258 h 180"/>
                <a:gd name="T40" fmla="*/ 350264 w 235"/>
                <a:gd name="T41" fmla="*/ 320038 h 180"/>
                <a:gd name="T42" fmla="*/ 380489 w 235"/>
                <a:gd name="T43" fmla="*/ 314704 h 180"/>
                <a:gd name="T44" fmla="*/ 403603 w 235"/>
                <a:gd name="T45" fmla="*/ 277366 h 180"/>
                <a:gd name="T46" fmla="*/ 400047 w 235"/>
                <a:gd name="T47" fmla="*/ 213359 h 18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35"/>
                <a:gd name="T73" fmla="*/ 0 h 180"/>
                <a:gd name="T74" fmla="*/ 235 w 235"/>
                <a:gd name="T75" fmla="*/ 180 h 18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35" h="180">
                  <a:moveTo>
                    <a:pt x="225" y="120"/>
                  </a:moveTo>
                  <a:lnTo>
                    <a:pt x="235" y="115"/>
                  </a:lnTo>
                  <a:lnTo>
                    <a:pt x="234" y="91"/>
                  </a:lnTo>
                  <a:lnTo>
                    <a:pt x="204" y="73"/>
                  </a:lnTo>
                  <a:lnTo>
                    <a:pt x="204" y="66"/>
                  </a:lnTo>
                  <a:lnTo>
                    <a:pt x="214" y="55"/>
                  </a:lnTo>
                  <a:lnTo>
                    <a:pt x="207" y="23"/>
                  </a:lnTo>
                  <a:lnTo>
                    <a:pt x="153" y="0"/>
                  </a:lnTo>
                  <a:lnTo>
                    <a:pt x="134" y="0"/>
                  </a:lnTo>
                  <a:lnTo>
                    <a:pt x="59" y="37"/>
                  </a:lnTo>
                  <a:lnTo>
                    <a:pt x="0" y="31"/>
                  </a:lnTo>
                  <a:lnTo>
                    <a:pt x="2" y="56"/>
                  </a:lnTo>
                  <a:lnTo>
                    <a:pt x="43" y="83"/>
                  </a:lnTo>
                  <a:lnTo>
                    <a:pt x="45" y="97"/>
                  </a:lnTo>
                  <a:lnTo>
                    <a:pt x="70" y="146"/>
                  </a:lnTo>
                  <a:lnTo>
                    <a:pt x="107" y="159"/>
                  </a:lnTo>
                  <a:lnTo>
                    <a:pt x="118" y="146"/>
                  </a:lnTo>
                  <a:lnTo>
                    <a:pt x="141" y="145"/>
                  </a:lnTo>
                  <a:lnTo>
                    <a:pt x="147" y="152"/>
                  </a:lnTo>
                  <a:lnTo>
                    <a:pt x="152" y="170"/>
                  </a:lnTo>
                  <a:lnTo>
                    <a:pt x="197" y="180"/>
                  </a:lnTo>
                  <a:lnTo>
                    <a:pt x="214" y="177"/>
                  </a:lnTo>
                  <a:lnTo>
                    <a:pt x="227" y="156"/>
                  </a:lnTo>
                  <a:lnTo>
                    <a:pt x="225" y="12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gray">
            <a:xfrm>
              <a:off x="3355334" y="4576801"/>
              <a:ext cx="1191252" cy="1409944"/>
            </a:xfrm>
            <a:custGeom>
              <a:avLst/>
              <a:gdLst>
                <a:gd name="T0" fmla="*/ 1191252 w 670"/>
                <a:gd name="T1" fmla="*/ 680969 h 793"/>
                <a:gd name="T2" fmla="*/ 1098797 w 670"/>
                <a:gd name="T3" fmla="*/ 709417 h 793"/>
                <a:gd name="T4" fmla="*/ 1120133 w 670"/>
                <a:gd name="T5" fmla="*/ 760979 h 793"/>
                <a:gd name="T6" fmla="*/ 997451 w 670"/>
                <a:gd name="T7" fmla="*/ 901440 h 793"/>
                <a:gd name="T8" fmla="*/ 1054347 w 670"/>
                <a:gd name="T9" fmla="*/ 1052569 h 793"/>
                <a:gd name="T10" fmla="*/ 1034789 w 670"/>
                <a:gd name="T11" fmla="*/ 1114798 h 793"/>
                <a:gd name="T12" fmla="*/ 1082795 w 670"/>
                <a:gd name="T13" fmla="*/ 1312155 h 793"/>
                <a:gd name="T14" fmla="*/ 1070349 w 670"/>
                <a:gd name="T15" fmla="*/ 1328157 h 793"/>
                <a:gd name="T16" fmla="*/ 880104 w 670"/>
                <a:gd name="T17" fmla="*/ 1354826 h 793"/>
                <a:gd name="T18" fmla="*/ 848100 w 670"/>
                <a:gd name="T19" fmla="*/ 1393942 h 793"/>
                <a:gd name="T20" fmla="*/ 686303 w 670"/>
                <a:gd name="T21" fmla="*/ 1328157 h 793"/>
                <a:gd name="T22" fmla="*/ 597404 w 670"/>
                <a:gd name="T23" fmla="*/ 1315711 h 793"/>
                <a:gd name="T24" fmla="*/ 545842 w 670"/>
                <a:gd name="T25" fmla="*/ 1340603 h 793"/>
                <a:gd name="T26" fmla="*/ 487169 w 670"/>
                <a:gd name="T27" fmla="*/ 1321045 h 793"/>
                <a:gd name="T28" fmla="*/ 464055 w 670"/>
                <a:gd name="T29" fmla="*/ 1262371 h 793"/>
                <a:gd name="T30" fmla="*/ 428495 w 670"/>
                <a:gd name="T31" fmla="*/ 1253481 h 793"/>
                <a:gd name="T32" fmla="*/ 353820 w 670"/>
                <a:gd name="T33" fmla="*/ 1264149 h 793"/>
                <a:gd name="T34" fmla="*/ 330706 w 670"/>
                <a:gd name="T35" fmla="*/ 1306821 h 793"/>
                <a:gd name="T36" fmla="*/ 353820 w 670"/>
                <a:gd name="T37" fmla="*/ 1340603 h 793"/>
                <a:gd name="T38" fmla="*/ 401825 w 670"/>
                <a:gd name="T39" fmla="*/ 1321045 h 793"/>
                <a:gd name="T40" fmla="*/ 428495 w 670"/>
                <a:gd name="T41" fmla="*/ 1317489 h 793"/>
                <a:gd name="T42" fmla="*/ 442719 w 670"/>
                <a:gd name="T43" fmla="*/ 1365494 h 793"/>
                <a:gd name="T44" fmla="*/ 426717 w 670"/>
                <a:gd name="T45" fmla="*/ 1383274 h 793"/>
                <a:gd name="T46" fmla="*/ 325372 w 670"/>
                <a:gd name="T47" fmla="*/ 1408166 h 793"/>
                <a:gd name="T48" fmla="*/ 220470 w 670"/>
                <a:gd name="T49" fmla="*/ 1390386 h 793"/>
                <a:gd name="T50" fmla="*/ 65786 w 670"/>
                <a:gd name="T51" fmla="*/ 1409944 h 793"/>
                <a:gd name="T52" fmla="*/ 21336 w 670"/>
                <a:gd name="T53" fmla="*/ 1404610 h 793"/>
                <a:gd name="T54" fmla="*/ 0 w 670"/>
                <a:gd name="T55" fmla="*/ 1369050 h 793"/>
                <a:gd name="T56" fmla="*/ 3556 w 670"/>
                <a:gd name="T57" fmla="*/ 1214365 h 793"/>
                <a:gd name="T58" fmla="*/ 21336 w 670"/>
                <a:gd name="T59" fmla="*/ 1201920 h 793"/>
                <a:gd name="T60" fmla="*/ 26670 w 670"/>
                <a:gd name="T61" fmla="*/ 1162804 h 793"/>
                <a:gd name="T62" fmla="*/ 16002 w 670"/>
                <a:gd name="T63" fmla="*/ 1088128 h 793"/>
                <a:gd name="T64" fmla="*/ 161797 w 670"/>
                <a:gd name="T65" fmla="*/ 682747 h 793"/>
                <a:gd name="T66" fmla="*/ 202691 w 670"/>
                <a:gd name="T67" fmla="*/ 652521 h 793"/>
                <a:gd name="T68" fmla="*/ 213359 w 670"/>
                <a:gd name="T69" fmla="*/ 609850 h 793"/>
                <a:gd name="T70" fmla="*/ 275588 w 670"/>
                <a:gd name="T71" fmla="*/ 522728 h 793"/>
                <a:gd name="T72" fmla="*/ 325372 w 670"/>
                <a:gd name="T73" fmla="*/ 366265 h 793"/>
                <a:gd name="T74" fmla="*/ 353820 w 670"/>
                <a:gd name="T75" fmla="*/ 336040 h 793"/>
                <a:gd name="T76" fmla="*/ 343152 w 670"/>
                <a:gd name="T77" fmla="*/ 316482 h 793"/>
                <a:gd name="T78" fmla="*/ 357376 w 670"/>
                <a:gd name="T79" fmla="*/ 257808 h 793"/>
                <a:gd name="T80" fmla="*/ 330706 w 670"/>
                <a:gd name="T81" fmla="*/ 199135 h 793"/>
                <a:gd name="T82" fmla="*/ 323594 w 670"/>
                <a:gd name="T83" fmla="*/ 140461 h 793"/>
                <a:gd name="T84" fmla="*/ 453387 w 670"/>
                <a:gd name="T85" fmla="*/ 115569 h 793"/>
                <a:gd name="T86" fmla="*/ 465833 w 670"/>
                <a:gd name="T87" fmla="*/ 183133 h 793"/>
                <a:gd name="T88" fmla="*/ 579624 w 670"/>
                <a:gd name="T89" fmla="*/ 181355 h 793"/>
                <a:gd name="T90" fmla="*/ 604516 w 670"/>
                <a:gd name="T91" fmla="*/ 144017 h 793"/>
                <a:gd name="T92" fmla="*/ 636520 w 670"/>
                <a:gd name="T93" fmla="*/ 144017 h 793"/>
                <a:gd name="T94" fmla="*/ 723641 w 670"/>
                <a:gd name="T95" fmla="*/ 81787 h 793"/>
                <a:gd name="T96" fmla="*/ 691637 w 670"/>
                <a:gd name="T97" fmla="*/ 23114 h 793"/>
                <a:gd name="T98" fmla="*/ 810762 w 670"/>
                <a:gd name="T99" fmla="*/ 0 h 793"/>
                <a:gd name="T100" fmla="*/ 924554 w 670"/>
                <a:gd name="T101" fmla="*/ 135127 h 793"/>
                <a:gd name="T102" fmla="*/ 926332 w 670"/>
                <a:gd name="T103" fmla="*/ 176021 h 793"/>
                <a:gd name="T104" fmla="*/ 956558 w 670"/>
                <a:gd name="T105" fmla="*/ 184911 h 793"/>
                <a:gd name="T106" fmla="*/ 992117 w 670"/>
                <a:gd name="T107" fmla="*/ 152907 h 793"/>
                <a:gd name="T108" fmla="*/ 1015231 w 670"/>
                <a:gd name="T109" fmla="*/ 192023 h 793"/>
                <a:gd name="T110" fmla="*/ 1089907 w 670"/>
                <a:gd name="T111" fmla="*/ 464055 h 793"/>
                <a:gd name="T112" fmla="*/ 1157470 w 670"/>
                <a:gd name="T113" fmla="*/ 519172 h 793"/>
                <a:gd name="T114" fmla="*/ 1191252 w 670"/>
                <a:gd name="T115" fmla="*/ 680969 h 79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70"/>
                <a:gd name="T175" fmla="*/ 0 h 793"/>
                <a:gd name="T176" fmla="*/ 670 w 670"/>
                <a:gd name="T177" fmla="*/ 793 h 79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70" h="793">
                  <a:moveTo>
                    <a:pt x="670" y="383"/>
                  </a:moveTo>
                  <a:lnTo>
                    <a:pt x="618" y="399"/>
                  </a:lnTo>
                  <a:lnTo>
                    <a:pt x="630" y="428"/>
                  </a:lnTo>
                  <a:lnTo>
                    <a:pt x="561" y="507"/>
                  </a:lnTo>
                  <a:lnTo>
                    <a:pt x="593" y="592"/>
                  </a:lnTo>
                  <a:lnTo>
                    <a:pt x="582" y="627"/>
                  </a:lnTo>
                  <a:lnTo>
                    <a:pt x="609" y="738"/>
                  </a:lnTo>
                  <a:lnTo>
                    <a:pt x="602" y="747"/>
                  </a:lnTo>
                  <a:lnTo>
                    <a:pt x="495" y="762"/>
                  </a:lnTo>
                  <a:lnTo>
                    <a:pt x="477" y="784"/>
                  </a:lnTo>
                  <a:lnTo>
                    <a:pt x="386" y="747"/>
                  </a:lnTo>
                  <a:lnTo>
                    <a:pt x="336" y="740"/>
                  </a:lnTo>
                  <a:lnTo>
                    <a:pt x="307" y="754"/>
                  </a:lnTo>
                  <a:lnTo>
                    <a:pt x="274" y="743"/>
                  </a:lnTo>
                  <a:lnTo>
                    <a:pt x="261" y="710"/>
                  </a:lnTo>
                  <a:lnTo>
                    <a:pt x="241" y="705"/>
                  </a:lnTo>
                  <a:lnTo>
                    <a:pt x="199" y="711"/>
                  </a:lnTo>
                  <a:lnTo>
                    <a:pt x="186" y="735"/>
                  </a:lnTo>
                  <a:lnTo>
                    <a:pt x="199" y="754"/>
                  </a:lnTo>
                  <a:lnTo>
                    <a:pt x="226" y="743"/>
                  </a:lnTo>
                  <a:lnTo>
                    <a:pt x="241" y="741"/>
                  </a:lnTo>
                  <a:lnTo>
                    <a:pt x="249" y="768"/>
                  </a:lnTo>
                  <a:lnTo>
                    <a:pt x="240" y="778"/>
                  </a:lnTo>
                  <a:lnTo>
                    <a:pt x="183" y="792"/>
                  </a:lnTo>
                  <a:lnTo>
                    <a:pt x="124" y="782"/>
                  </a:lnTo>
                  <a:lnTo>
                    <a:pt x="37" y="793"/>
                  </a:lnTo>
                  <a:lnTo>
                    <a:pt x="12" y="790"/>
                  </a:lnTo>
                  <a:lnTo>
                    <a:pt x="0" y="770"/>
                  </a:lnTo>
                  <a:lnTo>
                    <a:pt x="2" y="683"/>
                  </a:lnTo>
                  <a:lnTo>
                    <a:pt x="12" y="676"/>
                  </a:lnTo>
                  <a:lnTo>
                    <a:pt x="15" y="654"/>
                  </a:lnTo>
                  <a:lnTo>
                    <a:pt x="9" y="612"/>
                  </a:lnTo>
                  <a:lnTo>
                    <a:pt x="91" y="384"/>
                  </a:lnTo>
                  <a:lnTo>
                    <a:pt x="114" y="367"/>
                  </a:lnTo>
                  <a:lnTo>
                    <a:pt x="120" y="343"/>
                  </a:lnTo>
                  <a:lnTo>
                    <a:pt x="155" y="294"/>
                  </a:lnTo>
                  <a:lnTo>
                    <a:pt x="183" y="206"/>
                  </a:lnTo>
                  <a:lnTo>
                    <a:pt x="199" y="189"/>
                  </a:lnTo>
                  <a:lnTo>
                    <a:pt x="193" y="178"/>
                  </a:lnTo>
                  <a:lnTo>
                    <a:pt x="201" y="145"/>
                  </a:lnTo>
                  <a:lnTo>
                    <a:pt x="186" y="112"/>
                  </a:lnTo>
                  <a:lnTo>
                    <a:pt x="182" y="79"/>
                  </a:lnTo>
                  <a:lnTo>
                    <a:pt x="255" y="65"/>
                  </a:lnTo>
                  <a:lnTo>
                    <a:pt x="262" y="103"/>
                  </a:lnTo>
                  <a:lnTo>
                    <a:pt x="326" y="102"/>
                  </a:lnTo>
                  <a:lnTo>
                    <a:pt x="340" y="81"/>
                  </a:lnTo>
                  <a:lnTo>
                    <a:pt x="358" y="81"/>
                  </a:lnTo>
                  <a:lnTo>
                    <a:pt x="407" y="46"/>
                  </a:lnTo>
                  <a:lnTo>
                    <a:pt x="389" y="13"/>
                  </a:lnTo>
                  <a:lnTo>
                    <a:pt x="456" y="0"/>
                  </a:lnTo>
                  <a:lnTo>
                    <a:pt x="520" y="76"/>
                  </a:lnTo>
                  <a:lnTo>
                    <a:pt x="521" y="99"/>
                  </a:lnTo>
                  <a:lnTo>
                    <a:pt x="538" y="104"/>
                  </a:lnTo>
                  <a:lnTo>
                    <a:pt x="558" y="86"/>
                  </a:lnTo>
                  <a:lnTo>
                    <a:pt x="571" y="108"/>
                  </a:lnTo>
                  <a:lnTo>
                    <a:pt x="613" y="261"/>
                  </a:lnTo>
                  <a:lnTo>
                    <a:pt x="651" y="292"/>
                  </a:lnTo>
                  <a:lnTo>
                    <a:pt x="670" y="38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21"/>
            <p:cNvSpPr>
              <a:spLocks/>
            </p:cNvSpPr>
            <p:nvPr/>
          </p:nvSpPr>
          <p:spPr bwMode="gray">
            <a:xfrm>
              <a:off x="3899399" y="4082521"/>
              <a:ext cx="1989568" cy="2028683"/>
            </a:xfrm>
            <a:custGeom>
              <a:avLst/>
              <a:gdLst>
                <a:gd name="T0" fmla="*/ 471167 w 1119"/>
                <a:gd name="T1" fmla="*/ 686303 h 1141"/>
                <a:gd name="T2" fmla="*/ 412493 w 1119"/>
                <a:gd name="T3" fmla="*/ 679191 h 1141"/>
                <a:gd name="T4" fmla="*/ 380489 w 1119"/>
                <a:gd name="T5" fmla="*/ 629407 h 1141"/>
                <a:gd name="T6" fmla="*/ 147573 w 1119"/>
                <a:gd name="T7" fmla="*/ 517394 h 1141"/>
                <a:gd name="T8" fmla="*/ 92455 w 1119"/>
                <a:gd name="T9" fmla="*/ 638297 h 1141"/>
                <a:gd name="T10" fmla="*/ 65786 w 1119"/>
                <a:gd name="T11" fmla="*/ 547620 h 1141"/>
                <a:gd name="T12" fmla="*/ 154685 w 1119"/>
                <a:gd name="T13" fmla="*/ 288034 h 1141"/>
                <a:gd name="T14" fmla="*/ 211580 w 1119"/>
                <a:gd name="T15" fmla="*/ 302258 h 1141"/>
                <a:gd name="T16" fmla="*/ 263142 w 1119"/>
                <a:gd name="T17" fmla="*/ 224026 h 1141"/>
                <a:gd name="T18" fmla="*/ 302258 w 1119"/>
                <a:gd name="T19" fmla="*/ 101345 h 1141"/>
                <a:gd name="T20" fmla="*/ 440941 w 1119"/>
                <a:gd name="T21" fmla="*/ 10668 h 1141"/>
                <a:gd name="T22" fmla="*/ 641853 w 1119"/>
                <a:gd name="T23" fmla="*/ 188467 h 1141"/>
                <a:gd name="T24" fmla="*/ 732531 w 1119"/>
                <a:gd name="T25" fmla="*/ 174243 h 1141"/>
                <a:gd name="T26" fmla="*/ 682747 w 1119"/>
                <a:gd name="T27" fmla="*/ 124459 h 1141"/>
                <a:gd name="T28" fmla="*/ 855212 w 1119"/>
                <a:gd name="T29" fmla="*/ 167131 h 1141"/>
                <a:gd name="T30" fmla="*/ 897884 w 1119"/>
                <a:gd name="T31" fmla="*/ 110235 h 1141"/>
                <a:gd name="T32" fmla="*/ 933443 w 1119"/>
                <a:gd name="T33" fmla="*/ 0 h 1141"/>
                <a:gd name="T34" fmla="*/ 1141468 w 1119"/>
                <a:gd name="T35" fmla="*/ 48006 h 1141"/>
                <a:gd name="T36" fmla="*/ 1271261 w 1119"/>
                <a:gd name="T37" fmla="*/ 247140 h 1141"/>
                <a:gd name="T38" fmla="*/ 1388608 w 1119"/>
                <a:gd name="T39" fmla="*/ 444497 h 1141"/>
                <a:gd name="T40" fmla="*/ 1537959 w 1119"/>
                <a:gd name="T41" fmla="*/ 698749 h 1141"/>
                <a:gd name="T42" fmla="*/ 1792211 w 1119"/>
                <a:gd name="T43" fmla="*/ 858767 h 1141"/>
                <a:gd name="T44" fmla="*/ 1838439 w 1119"/>
                <a:gd name="T45" fmla="*/ 926331 h 1141"/>
                <a:gd name="T46" fmla="*/ 1989568 w 1119"/>
                <a:gd name="T47" fmla="*/ 1024120 h 1141"/>
                <a:gd name="T48" fmla="*/ 1938006 w 1119"/>
                <a:gd name="T49" fmla="*/ 1187695 h 1141"/>
                <a:gd name="T50" fmla="*/ 1834883 w 1119"/>
                <a:gd name="T51" fmla="*/ 1290818 h 1141"/>
                <a:gd name="T52" fmla="*/ 1600188 w 1119"/>
                <a:gd name="T53" fmla="*/ 1479285 h 1141"/>
                <a:gd name="T54" fmla="*/ 1662418 w 1119"/>
                <a:gd name="T55" fmla="*/ 1697977 h 1141"/>
                <a:gd name="T56" fmla="*/ 1742427 w 1119"/>
                <a:gd name="T57" fmla="*/ 1776209 h 1141"/>
                <a:gd name="T58" fmla="*/ 1614412 w 1119"/>
                <a:gd name="T59" fmla="*/ 1777987 h 1141"/>
                <a:gd name="T60" fmla="*/ 1584187 w 1119"/>
                <a:gd name="T61" fmla="*/ 1733537 h 1141"/>
                <a:gd name="T62" fmla="*/ 1489953 w 1119"/>
                <a:gd name="T63" fmla="*/ 1772653 h 1141"/>
                <a:gd name="T64" fmla="*/ 1356604 w 1119"/>
                <a:gd name="T65" fmla="*/ 1738871 h 1141"/>
                <a:gd name="T66" fmla="*/ 1329934 w 1119"/>
                <a:gd name="T67" fmla="*/ 1804656 h 1141"/>
                <a:gd name="T68" fmla="*/ 1111242 w 1119"/>
                <a:gd name="T69" fmla="*/ 1879332 h 1141"/>
                <a:gd name="T70" fmla="*/ 816096 w 1119"/>
                <a:gd name="T71" fmla="*/ 1886444 h 1141"/>
                <a:gd name="T72" fmla="*/ 668523 w 1119"/>
                <a:gd name="T73" fmla="*/ 1923782 h 1141"/>
                <a:gd name="T74" fmla="*/ 547620 w 1119"/>
                <a:gd name="T75" fmla="*/ 2014459 h 1141"/>
                <a:gd name="T76" fmla="*/ 304036 w 1119"/>
                <a:gd name="T77" fmla="*/ 1888222 h 1141"/>
                <a:gd name="T78" fmla="*/ 526284 w 1119"/>
                <a:gd name="T79" fmla="*/ 1822437 h 1141"/>
                <a:gd name="T80" fmla="*/ 490725 w 1119"/>
                <a:gd name="T81" fmla="*/ 1609078 h 1141"/>
                <a:gd name="T82" fmla="*/ 453387 w 1119"/>
                <a:gd name="T83" fmla="*/ 1395720 h 1141"/>
                <a:gd name="T84" fmla="*/ 554732 w 1119"/>
                <a:gd name="T85" fmla="*/ 1203697 h 1141"/>
                <a:gd name="T86" fmla="*/ 613406 w 1119"/>
                <a:gd name="T87" fmla="*/ 1013453 h 114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19"/>
                <a:gd name="T133" fmla="*/ 0 h 1141"/>
                <a:gd name="T134" fmla="*/ 1119 w 1119"/>
                <a:gd name="T135" fmla="*/ 1141 h 114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19" h="1141">
                  <a:moveTo>
                    <a:pt x="307" y="539"/>
                  </a:moveTo>
                  <a:lnTo>
                    <a:pt x="265" y="386"/>
                  </a:lnTo>
                  <a:lnTo>
                    <a:pt x="252" y="364"/>
                  </a:lnTo>
                  <a:lnTo>
                    <a:pt x="232" y="382"/>
                  </a:lnTo>
                  <a:lnTo>
                    <a:pt x="215" y="377"/>
                  </a:lnTo>
                  <a:lnTo>
                    <a:pt x="214" y="354"/>
                  </a:lnTo>
                  <a:lnTo>
                    <a:pt x="150" y="278"/>
                  </a:lnTo>
                  <a:lnTo>
                    <a:pt x="83" y="291"/>
                  </a:lnTo>
                  <a:lnTo>
                    <a:pt x="101" y="324"/>
                  </a:lnTo>
                  <a:lnTo>
                    <a:pt x="52" y="359"/>
                  </a:lnTo>
                  <a:lnTo>
                    <a:pt x="34" y="359"/>
                  </a:lnTo>
                  <a:lnTo>
                    <a:pt x="37" y="308"/>
                  </a:lnTo>
                  <a:lnTo>
                    <a:pt x="0" y="179"/>
                  </a:lnTo>
                  <a:lnTo>
                    <a:pt x="87" y="162"/>
                  </a:lnTo>
                  <a:lnTo>
                    <a:pt x="96" y="174"/>
                  </a:lnTo>
                  <a:lnTo>
                    <a:pt x="119" y="170"/>
                  </a:lnTo>
                  <a:lnTo>
                    <a:pt x="117" y="128"/>
                  </a:lnTo>
                  <a:lnTo>
                    <a:pt x="148" y="126"/>
                  </a:lnTo>
                  <a:lnTo>
                    <a:pt x="148" y="72"/>
                  </a:lnTo>
                  <a:lnTo>
                    <a:pt x="170" y="57"/>
                  </a:lnTo>
                  <a:lnTo>
                    <a:pt x="196" y="66"/>
                  </a:lnTo>
                  <a:lnTo>
                    <a:pt x="248" y="6"/>
                  </a:lnTo>
                  <a:lnTo>
                    <a:pt x="346" y="70"/>
                  </a:lnTo>
                  <a:lnTo>
                    <a:pt x="361" y="106"/>
                  </a:lnTo>
                  <a:lnTo>
                    <a:pt x="385" y="121"/>
                  </a:lnTo>
                  <a:lnTo>
                    <a:pt x="412" y="98"/>
                  </a:lnTo>
                  <a:lnTo>
                    <a:pt x="385" y="80"/>
                  </a:lnTo>
                  <a:lnTo>
                    <a:pt x="384" y="70"/>
                  </a:lnTo>
                  <a:lnTo>
                    <a:pt x="465" y="60"/>
                  </a:lnTo>
                  <a:lnTo>
                    <a:pt x="481" y="94"/>
                  </a:lnTo>
                  <a:lnTo>
                    <a:pt x="505" y="89"/>
                  </a:lnTo>
                  <a:lnTo>
                    <a:pt x="505" y="62"/>
                  </a:lnTo>
                  <a:lnTo>
                    <a:pt x="493" y="33"/>
                  </a:lnTo>
                  <a:lnTo>
                    <a:pt x="525" y="0"/>
                  </a:lnTo>
                  <a:lnTo>
                    <a:pt x="553" y="54"/>
                  </a:lnTo>
                  <a:lnTo>
                    <a:pt x="642" y="27"/>
                  </a:lnTo>
                  <a:lnTo>
                    <a:pt x="695" y="61"/>
                  </a:lnTo>
                  <a:lnTo>
                    <a:pt x="715" y="139"/>
                  </a:lnTo>
                  <a:lnTo>
                    <a:pt x="792" y="201"/>
                  </a:lnTo>
                  <a:lnTo>
                    <a:pt x="781" y="250"/>
                  </a:lnTo>
                  <a:lnTo>
                    <a:pt x="766" y="255"/>
                  </a:lnTo>
                  <a:lnTo>
                    <a:pt x="865" y="393"/>
                  </a:lnTo>
                  <a:lnTo>
                    <a:pt x="891" y="390"/>
                  </a:lnTo>
                  <a:lnTo>
                    <a:pt x="1008" y="483"/>
                  </a:lnTo>
                  <a:lnTo>
                    <a:pt x="1010" y="508"/>
                  </a:lnTo>
                  <a:lnTo>
                    <a:pt x="1034" y="521"/>
                  </a:lnTo>
                  <a:lnTo>
                    <a:pt x="1050" y="513"/>
                  </a:lnTo>
                  <a:lnTo>
                    <a:pt x="1119" y="576"/>
                  </a:lnTo>
                  <a:lnTo>
                    <a:pt x="1116" y="640"/>
                  </a:lnTo>
                  <a:lnTo>
                    <a:pt x="1090" y="668"/>
                  </a:lnTo>
                  <a:lnTo>
                    <a:pt x="1045" y="650"/>
                  </a:lnTo>
                  <a:lnTo>
                    <a:pt x="1032" y="726"/>
                  </a:lnTo>
                  <a:lnTo>
                    <a:pt x="903" y="815"/>
                  </a:lnTo>
                  <a:lnTo>
                    <a:pt x="900" y="832"/>
                  </a:lnTo>
                  <a:lnTo>
                    <a:pt x="958" y="900"/>
                  </a:lnTo>
                  <a:lnTo>
                    <a:pt x="935" y="955"/>
                  </a:lnTo>
                  <a:lnTo>
                    <a:pt x="964" y="953"/>
                  </a:lnTo>
                  <a:lnTo>
                    <a:pt x="980" y="999"/>
                  </a:lnTo>
                  <a:lnTo>
                    <a:pt x="960" y="1047"/>
                  </a:lnTo>
                  <a:lnTo>
                    <a:pt x="908" y="1000"/>
                  </a:lnTo>
                  <a:lnTo>
                    <a:pt x="914" y="989"/>
                  </a:lnTo>
                  <a:lnTo>
                    <a:pt x="891" y="975"/>
                  </a:lnTo>
                  <a:lnTo>
                    <a:pt x="857" y="994"/>
                  </a:lnTo>
                  <a:lnTo>
                    <a:pt x="838" y="997"/>
                  </a:lnTo>
                  <a:lnTo>
                    <a:pt x="825" y="980"/>
                  </a:lnTo>
                  <a:lnTo>
                    <a:pt x="763" y="978"/>
                  </a:lnTo>
                  <a:lnTo>
                    <a:pt x="772" y="1011"/>
                  </a:lnTo>
                  <a:lnTo>
                    <a:pt x="748" y="1015"/>
                  </a:lnTo>
                  <a:lnTo>
                    <a:pt x="641" y="1026"/>
                  </a:lnTo>
                  <a:lnTo>
                    <a:pt x="625" y="1057"/>
                  </a:lnTo>
                  <a:lnTo>
                    <a:pt x="494" y="1098"/>
                  </a:lnTo>
                  <a:lnTo>
                    <a:pt x="459" y="1061"/>
                  </a:lnTo>
                  <a:lnTo>
                    <a:pt x="367" y="1043"/>
                  </a:lnTo>
                  <a:lnTo>
                    <a:pt x="376" y="1082"/>
                  </a:lnTo>
                  <a:lnTo>
                    <a:pt x="343" y="1141"/>
                  </a:lnTo>
                  <a:lnTo>
                    <a:pt x="308" y="1133"/>
                  </a:lnTo>
                  <a:lnTo>
                    <a:pt x="233" y="1062"/>
                  </a:lnTo>
                  <a:lnTo>
                    <a:pt x="171" y="1062"/>
                  </a:lnTo>
                  <a:lnTo>
                    <a:pt x="189" y="1040"/>
                  </a:lnTo>
                  <a:lnTo>
                    <a:pt x="296" y="1025"/>
                  </a:lnTo>
                  <a:lnTo>
                    <a:pt x="303" y="1016"/>
                  </a:lnTo>
                  <a:lnTo>
                    <a:pt x="276" y="905"/>
                  </a:lnTo>
                  <a:lnTo>
                    <a:pt x="287" y="870"/>
                  </a:lnTo>
                  <a:lnTo>
                    <a:pt x="255" y="785"/>
                  </a:lnTo>
                  <a:lnTo>
                    <a:pt x="324" y="706"/>
                  </a:lnTo>
                  <a:lnTo>
                    <a:pt x="312" y="677"/>
                  </a:lnTo>
                  <a:lnTo>
                    <a:pt x="364" y="661"/>
                  </a:lnTo>
                  <a:lnTo>
                    <a:pt x="345" y="570"/>
                  </a:lnTo>
                  <a:lnTo>
                    <a:pt x="307" y="53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22"/>
            <p:cNvSpPr>
              <a:spLocks/>
            </p:cNvSpPr>
            <p:nvPr/>
          </p:nvSpPr>
          <p:spPr bwMode="gray">
            <a:xfrm>
              <a:off x="4242550" y="3399774"/>
              <a:ext cx="1056125" cy="897883"/>
            </a:xfrm>
            <a:custGeom>
              <a:avLst/>
              <a:gdLst>
                <a:gd name="T0" fmla="*/ 910330 w 594"/>
                <a:gd name="T1" fmla="*/ 309370 h 505"/>
                <a:gd name="T2" fmla="*/ 917442 w 594"/>
                <a:gd name="T3" fmla="*/ 369821 h 505"/>
                <a:gd name="T4" fmla="*/ 903218 w 594"/>
                <a:gd name="T5" fmla="*/ 401825 h 505"/>
                <a:gd name="T6" fmla="*/ 803651 w 594"/>
                <a:gd name="T7" fmla="*/ 384045 h 505"/>
                <a:gd name="T8" fmla="*/ 792983 w 594"/>
                <a:gd name="T9" fmla="*/ 359153 h 505"/>
                <a:gd name="T10" fmla="*/ 595626 w 594"/>
                <a:gd name="T11" fmla="*/ 316482 h 505"/>
                <a:gd name="T12" fmla="*/ 558288 w 594"/>
                <a:gd name="T13" fmla="*/ 241806 h 505"/>
                <a:gd name="T14" fmla="*/ 592070 w 594"/>
                <a:gd name="T15" fmla="*/ 202690 h 505"/>
                <a:gd name="T16" fmla="*/ 558288 w 594"/>
                <a:gd name="T17" fmla="*/ 158241 h 505"/>
                <a:gd name="T18" fmla="*/ 394713 w 594"/>
                <a:gd name="T19" fmla="*/ 117347 h 505"/>
                <a:gd name="T20" fmla="*/ 371599 w 594"/>
                <a:gd name="T21" fmla="*/ 23114 h 505"/>
                <a:gd name="T22" fmla="*/ 289812 w 594"/>
                <a:gd name="T23" fmla="*/ 0 h 505"/>
                <a:gd name="T24" fmla="*/ 241806 w 594"/>
                <a:gd name="T25" fmla="*/ 60452 h 505"/>
                <a:gd name="T26" fmla="*/ 170687 w 594"/>
                <a:gd name="T27" fmla="*/ 51562 h 505"/>
                <a:gd name="T28" fmla="*/ 1778 w 594"/>
                <a:gd name="T29" fmla="*/ 193800 h 505"/>
                <a:gd name="T30" fmla="*/ 122681 w 594"/>
                <a:gd name="T31" fmla="*/ 302258 h 505"/>
                <a:gd name="T32" fmla="*/ 106679 w 594"/>
                <a:gd name="T33" fmla="*/ 423161 h 505"/>
                <a:gd name="T34" fmla="*/ 24892 w 594"/>
                <a:gd name="T35" fmla="*/ 519172 h 505"/>
                <a:gd name="T36" fmla="*/ 0 w 594"/>
                <a:gd name="T37" fmla="*/ 615183 h 505"/>
                <a:gd name="T38" fmla="*/ 80009 w 594"/>
                <a:gd name="T39" fmla="*/ 640075 h 505"/>
                <a:gd name="T40" fmla="*/ 97789 w 594"/>
                <a:gd name="T41" fmla="*/ 695193 h 505"/>
                <a:gd name="T42" fmla="*/ 272032 w 594"/>
                <a:gd name="T43" fmla="*/ 807206 h 505"/>
                <a:gd name="T44" fmla="*/ 298702 w 594"/>
                <a:gd name="T45" fmla="*/ 871213 h 505"/>
                <a:gd name="T46" fmla="*/ 341374 w 594"/>
                <a:gd name="T47" fmla="*/ 897883 h 505"/>
                <a:gd name="T48" fmla="*/ 389379 w 594"/>
                <a:gd name="T49" fmla="*/ 856989 h 505"/>
                <a:gd name="T50" fmla="*/ 341374 w 594"/>
                <a:gd name="T51" fmla="*/ 824986 h 505"/>
                <a:gd name="T52" fmla="*/ 339596 w 594"/>
                <a:gd name="T53" fmla="*/ 807206 h 505"/>
                <a:gd name="T54" fmla="*/ 483613 w 594"/>
                <a:gd name="T55" fmla="*/ 789426 h 505"/>
                <a:gd name="T56" fmla="*/ 512061 w 594"/>
                <a:gd name="T57" fmla="*/ 849877 h 505"/>
                <a:gd name="T58" fmla="*/ 554732 w 594"/>
                <a:gd name="T59" fmla="*/ 840987 h 505"/>
                <a:gd name="T60" fmla="*/ 554732 w 594"/>
                <a:gd name="T61" fmla="*/ 792982 h 505"/>
                <a:gd name="T62" fmla="*/ 533396 w 594"/>
                <a:gd name="T63" fmla="*/ 741420 h 505"/>
                <a:gd name="T64" fmla="*/ 590292 w 594"/>
                <a:gd name="T65" fmla="*/ 682747 h 505"/>
                <a:gd name="T66" fmla="*/ 640076 w 594"/>
                <a:gd name="T67" fmla="*/ 778758 h 505"/>
                <a:gd name="T68" fmla="*/ 798317 w 594"/>
                <a:gd name="T69" fmla="*/ 730752 h 505"/>
                <a:gd name="T70" fmla="*/ 814318 w 594"/>
                <a:gd name="T71" fmla="*/ 650743 h 505"/>
                <a:gd name="T72" fmla="*/ 832098 w 594"/>
                <a:gd name="T73" fmla="*/ 636519 h 505"/>
                <a:gd name="T74" fmla="*/ 888994 w 594"/>
                <a:gd name="T75" fmla="*/ 636519 h 505"/>
                <a:gd name="T76" fmla="*/ 938778 w 594"/>
                <a:gd name="T77" fmla="*/ 560066 h 505"/>
                <a:gd name="T78" fmla="*/ 910330 w 594"/>
                <a:gd name="T79" fmla="*/ 487168 h 505"/>
                <a:gd name="T80" fmla="*/ 1056125 w 594"/>
                <a:gd name="T81" fmla="*/ 398269 h 505"/>
                <a:gd name="T82" fmla="*/ 1045457 w 594"/>
                <a:gd name="T83" fmla="*/ 364487 h 505"/>
                <a:gd name="T84" fmla="*/ 910330 w 594"/>
                <a:gd name="T85" fmla="*/ 309370 h 50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94"/>
                <a:gd name="T130" fmla="*/ 0 h 505"/>
                <a:gd name="T131" fmla="*/ 594 w 594"/>
                <a:gd name="T132" fmla="*/ 505 h 50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94" h="505">
                  <a:moveTo>
                    <a:pt x="512" y="174"/>
                  </a:moveTo>
                  <a:lnTo>
                    <a:pt x="516" y="208"/>
                  </a:lnTo>
                  <a:lnTo>
                    <a:pt x="508" y="226"/>
                  </a:lnTo>
                  <a:lnTo>
                    <a:pt x="452" y="216"/>
                  </a:lnTo>
                  <a:lnTo>
                    <a:pt x="446" y="202"/>
                  </a:lnTo>
                  <a:lnTo>
                    <a:pt x="335" y="178"/>
                  </a:lnTo>
                  <a:lnTo>
                    <a:pt x="314" y="136"/>
                  </a:lnTo>
                  <a:lnTo>
                    <a:pt x="333" y="114"/>
                  </a:lnTo>
                  <a:lnTo>
                    <a:pt x="314" y="89"/>
                  </a:lnTo>
                  <a:lnTo>
                    <a:pt x="222" y="66"/>
                  </a:lnTo>
                  <a:lnTo>
                    <a:pt x="209" y="13"/>
                  </a:lnTo>
                  <a:lnTo>
                    <a:pt x="163" y="0"/>
                  </a:lnTo>
                  <a:lnTo>
                    <a:pt x="136" y="34"/>
                  </a:lnTo>
                  <a:lnTo>
                    <a:pt x="96" y="29"/>
                  </a:lnTo>
                  <a:lnTo>
                    <a:pt x="1" y="109"/>
                  </a:lnTo>
                  <a:lnTo>
                    <a:pt x="69" y="170"/>
                  </a:lnTo>
                  <a:lnTo>
                    <a:pt x="60" y="238"/>
                  </a:lnTo>
                  <a:lnTo>
                    <a:pt x="14" y="292"/>
                  </a:lnTo>
                  <a:lnTo>
                    <a:pt x="0" y="346"/>
                  </a:lnTo>
                  <a:lnTo>
                    <a:pt x="45" y="360"/>
                  </a:lnTo>
                  <a:lnTo>
                    <a:pt x="55" y="391"/>
                  </a:lnTo>
                  <a:lnTo>
                    <a:pt x="153" y="454"/>
                  </a:lnTo>
                  <a:lnTo>
                    <a:pt x="168" y="490"/>
                  </a:lnTo>
                  <a:lnTo>
                    <a:pt x="192" y="505"/>
                  </a:lnTo>
                  <a:lnTo>
                    <a:pt x="219" y="482"/>
                  </a:lnTo>
                  <a:lnTo>
                    <a:pt x="192" y="464"/>
                  </a:lnTo>
                  <a:lnTo>
                    <a:pt x="191" y="454"/>
                  </a:lnTo>
                  <a:lnTo>
                    <a:pt x="272" y="444"/>
                  </a:lnTo>
                  <a:lnTo>
                    <a:pt x="288" y="478"/>
                  </a:lnTo>
                  <a:lnTo>
                    <a:pt x="312" y="473"/>
                  </a:lnTo>
                  <a:lnTo>
                    <a:pt x="312" y="446"/>
                  </a:lnTo>
                  <a:lnTo>
                    <a:pt x="300" y="417"/>
                  </a:lnTo>
                  <a:lnTo>
                    <a:pt x="332" y="384"/>
                  </a:lnTo>
                  <a:lnTo>
                    <a:pt x="360" y="438"/>
                  </a:lnTo>
                  <a:lnTo>
                    <a:pt x="449" y="411"/>
                  </a:lnTo>
                  <a:lnTo>
                    <a:pt x="458" y="366"/>
                  </a:lnTo>
                  <a:lnTo>
                    <a:pt x="468" y="358"/>
                  </a:lnTo>
                  <a:lnTo>
                    <a:pt x="500" y="358"/>
                  </a:lnTo>
                  <a:lnTo>
                    <a:pt x="528" y="315"/>
                  </a:lnTo>
                  <a:lnTo>
                    <a:pt x="512" y="274"/>
                  </a:lnTo>
                  <a:lnTo>
                    <a:pt x="594" y="224"/>
                  </a:lnTo>
                  <a:lnTo>
                    <a:pt x="588" y="205"/>
                  </a:lnTo>
                  <a:lnTo>
                    <a:pt x="512" y="17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23"/>
            <p:cNvSpPr>
              <a:spLocks/>
            </p:cNvSpPr>
            <p:nvPr/>
          </p:nvSpPr>
          <p:spPr bwMode="gray">
            <a:xfrm>
              <a:off x="3666482" y="2244082"/>
              <a:ext cx="53340" cy="76453"/>
            </a:xfrm>
            <a:custGeom>
              <a:avLst/>
              <a:gdLst>
                <a:gd name="T0" fmla="*/ 44450 w 30"/>
                <a:gd name="T1" fmla="*/ 76453 h 43"/>
                <a:gd name="T2" fmla="*/ 53340 w 30"/>
                <a:gd name="T3" fmla="*/ 51561 h 43"/>
                <a:gd name="T4" fmla="*/ 40894 w 30"/>
                <a:gd name="T5" fmla="*/ 0 h 43"/>
                <a:gd name="T6" fmla="*/ 0 w 30"/>
                <a:gd name="T7" fmla="*/ 1778 h 43"/>
                <a:gd name="T8" fmla="*/ 5334 w 30"/>
                <a:gd name="T9" fmla="*/ 42671 h 43"/>
                <a:gd name="T10" fmla="*/ 17780 w 30"/>
                <a:gd name="T11" fmla="*/ 71119 h 43"/>
                <a:gd name="T12" fmla="*/ 44450 w 30"/>
                <a:gd name="T13" fmla="*/ 76453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"/>
                <a:gd name="T22" fmla="*/ 0 h 43"/>
                <a:gd name="T23" fmla="*/ 30 w 30"/>
                <a:gd name="T24" fmla="*/ 43 h 4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" h="43">
                  <a:moveTo>
                    <a:pt x="25" y="43"/>
                  </a:moveTo>
                  <a:lnTo>
                    <a:pt x="30" y="29"/>
                  </a:lnTo>
                  <a:lnTo>
                    <a:pt x="23" y="0"/>
                  </a:lnTo>
                  <a:lnTo>
                    <a:pt x="0" y="1"/>
                  </a:lnTo>
                  <a:lnTo>
                    <a:pt x="3" y="24"/>
                  </a:lnTo>
                  <a:lnTo>
                    <a:pt x="10" y="40"/>
                  </a:lnTo>
                  <a:lnTo>
                    <a:pt x="25" y="4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24"/>
            <p:cNvSpPr>
              <a:spLocks/>
            </p:cNvSpPr>
            <p:nvPr/>
          </p:nvSpPr>
          <p:spPr bwMode="gray">
            <a:xfrm>
              <a:off x="3662926" y="2457441"/>
              <a:ext cx="184911" cy="124459"/>
            </a:xfrm>
            <a:custGeom>
              <a:avLst/>
              <a:gdLst>
                <a:gd name="T0" fmla="*/ 45309 w 151"/>
                <a:gd name="T1" fmla="*/ 32945 h 102"/>
                <a:gd name="T2" fmla="*/ 80822 w 151"/>
                <a:gd name="T3" fmla="*/ 107376 h 102"/>
                <a:gd name="T4" fmla="*/ 97966 w 151"/>
                <a:gd name="T5" fmla="*/ 119578 h 102"/>
                <a:gd name="T6" fmla="*/ 155521 w 151"/>
                <a:gd name="T7" fmla="*/ 124459 h 102"/>
                <a:gd name="T8" fmla="*/ 184911 w 151"/>
                <a:gd name="T9" fmla="*/ 74431 h 102"/>
                <a:gd name="T10" fmla="*/ 175114 w 151"/>
                <a:gd name="T11" fmla="*/ 34165 h 102"/>
                <a:gd name="T12" fmla="*/ 82047 w 151"/>
                <a:gd name="T13" fmla="*/ 13422 h 102"/>
                <a:gd name="T14" fmla="*/ 0 w 151"/>
                <a:gd name="T15" fmla="*/ 0 h 102"/>
                <a:gd name="T16" fmla="*/ 3674 w 151"/>
                <a:gd name="T17" fmla="*/ 15862 h 102"/>
                <a:gd name="T18" fmla="*/ 45309 w 151"/>
                <a:gd name="T19" fmla="*/ 32945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1"/>
                <a:gd name="T31" fmla="*/ 0 h 102"/>
                <a:gd name="T32" fmla="*/ 151 w 151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1" h="102">
                  <a:moveTo>
                    <a:pt x="37" y="27"/>
                  </a:moveTo>
                  <a:lnTo>
                    <a:pt x="66" y="88"/>
                  </a:lnTo>
                  <a:lnTo>
                    <a:pt x="80" y="98"/>
                  </a:lnTo>
                  <a:lnTo>
                    <a:pt x="127" y="102"/>
                  </a:lnTo>
                  <a:lnTo>
                    <a:pt x="151" y="61"/>
                  </a:lnTo>
                  <a:lnTo>
                    <a:pt x="143" y="28"/>
                  </a:lnTo>
                  <a:lnTo>
                    <a:pt x="67" y="11"/>
                  </a:lnTo>
                  <a:lnTo>
                    <a:pt x="0" y="0"/>
                  </a:lnTo>
                  <a:lnTo>
                    <a:pt x="3" y="13"/>
                  </a:lnTo>
                  <a:lnTo>
                    <a:pt x="37" y="2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25"/>
            <p:cNvSpPr>
              <a:spLocks/>
            </p:cNvSpPr>
            <p:nvPr/>
          </p:nvSpPr>
          <p:spPr bwMode="gray">
            <a:xfrm>
              <a:off x="4110979" y="2103621"/>
              <a:ext cx="250696" cy="227582"/>
            </a:xfrm>
            <a:custGeom>
              <a:avLst/>
              <a:gdLst>
                <a:gd name="T0" fmla="*/ 165353 w 141"/>
                <a:gd name="T1" fmla="*/ 136905 h 128"/>
                <a:gd name="T2" fmla="*/ 147573 w 141"/>
                <a:gd name="T3" fmla="*/ 129793 h 128"/>
                <a:gd name="T4" fmla="*/ 168909 w 141"/>
                <a:gd name="T5" fmla="*/ 71119 h 128"/>
                <a:gd name="T6" fmla="*/ 158241 w 141"/>
                <a:gd name="T7" fmla="*/ 48006 h 128"/>
                <a:gd name="T8" fmla="*/ 161797 w 141"/>
                <a:gd name="T9" fmla="*/ 1778 h 128"/>
                <a:gd name="T10" fmla="*/ 144017 w 141"/>
                <a:gd name="T11" fmla="*/ 0 h 128"/>
                <a:gd name="T12" fmla="*/ 96011 w 141"/>
                <a:gd name="T13" fmla="*/ 53340 h 128"/>
                <a:gd name="T14" fmla="*/ 8890 w 141"/>
                <a:gd name="T15" fmla="*/ 92455 h 128"/>
                <a:gd name="T16" fmla="*/ 0 w 141"/>
                <a:gd name="T17" fmla="*/ 135127 h 128"/>
                <a:gd name="T18" fmla="*/ 10668 w 141"/>
                <a:gd name="T19" fmla="*/ 161797 h 128"/>
                <a:gd name="T20" fmla="*/ 56896 w 141"/>
                <a:gd name="T21" fmla="*/ 211580 h 128"/>
                <a:gd name="T22" fmla="*/ 112013 w 141"/>
                <a:gd name="T23" fmla="*/ 213358 h 128"/>
                <a:gd name="T24" fmla="*/ 122681 w 141"/>
                <a:gd name="T25" fmla="*/ 202690 h 128"/>
                <a:gd name="T26" fmla="*/ 145795 w 141"/>
                <a:gd name="T27" fmla="*/ 200912 h 128"/>
                <a:gd name="T28" fmla="*/ 170687 w 141"/>
                <a:gd name="T29" fmla="*/ 227582 h 128"/>
                <a:gd name="T30" fmla="*/ 183133 w 141"/>
                <a:gd name="T31" fmla="*/ 227582 h 128"/>
                <a:gd name="T32" fmla="*/ 209802 w 141"/>
                <a:gd name="T33" fmla="*/ 209802 h 128"/>
                <a:gd name="T34" fmla="*/ 229360 w 141"/>
                <a:gd name="T35" fmla="*/ 208024 h 128"/>
                <a:gd name="T36" fmla="*/ 250696 w 141"/>
                <a:gd name="T37" fmla="*/ 224026 h 128"/>
                <a:gd name="T38" fmla="*/ 243584 w 141"/>
                <a:gd name="T39" fmla="*/ 206246 h 128"/>
                <a:gd name="T40" fmla="*/ 165353 w 141"/>
                <a:gd name="T41" fmla="*/ 136905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1"/>
                <a:gd name="T64" fmla="*/ 0 h 128"/>
                <a:gd name="T65" fmla="*/ 141 w 141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1" h="128">
                  <a:moveTo>
                    <a:pt x="93" y="77"/>
                  </a:moveTo>
                  <a:lnTo>
                    <a:pt x="83" y="73"/>
                  </a:lnTo>
                  <a:lnTo>
                    <a:pt x="95" y="40"/>
                  </a:lnTo>
                  <a:lnTo>
                    <a:pt x="89" y="27"/>
                  </a:lnTo>
                  <a:lnTo>
                    <a:pt x="91" y="1"/>
                  </a:lnTo>
                  <a:lnTo>
                    <a:pt x="81" y="0"/>
                  </a:lnTo>
                  <a:lnTo>
                    <a:pt x="54" y="30"/>
                  </a:lnTo>
                  <a:lnTo>
                    <a:pt x="5" y="52"/>
                  </a:lnTo>
                  <a:lnTo>
                    <a:pt x="0" y="76"/>
                  </a:lnTo>
                  <a:lnTo>
                    <a:pt x="6" y="91"/>
                  </a:lnTo>
                  <a:lnTo>
                    <a:pt x="32" y="119"/>
                  </a:lnTo>
                  <a:lnTo>
                    <a:pt x="63" y="120"/>
                  </a:lnTo>
                  <a:lnTo>
                    <a:pt x="69" y="114"/>
                  </a:lnTo>
                  <a:lnTo>
                    <a:pt x="82" y="113"/>
                  </a:lnTo>
                  <a:lnTo>
                    <a:pt x="96" y="128"/>
                  </a:lnTo>
                  <a:lnTo>
                    <a:pt x="103" y="128"/>
                  </a:lnTo>
                  <a:lnTo>
                    <a:pt x="118" y="118"/>
                  </a:lnTo>
                  <a:lnTo>
                    <a:pt x="129" y="117"/>
                  </a:lnTo>
                  <a:lnTo>
                    <a:pt x="141" y="126"/>
                  </a:lnTo>
                  <a:lnTo>
                    <a:pt x="137" y="116"/>
                  </a:lnTo>
                  <a:lnTo>
                    <a:pt x="93" y="7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26"/>
            <p:cNvSpPr>
              <a:spLocks/>
            </p:cNvSpPr>
            <p:nvPr/>
          </p:nvSpPr>
          <p:spPr bwMode="gray">
            <a:xfrm>
              <a:off x="5392908" y="2695691"/>
              <a:ext cx="247140" cy="202691"/>
            </a:xfrm>
            <a:custGeom>
              <a:avLst/>
              <a:gdLst>
                <a:gd name="T0" fmla="*/ 206565 w 201"/>
                <a:gd name="T1" fmla="*/ 108102 h 165"/>
                <a:gd name="T2" fmla="*/ 211483 w 201"/>
                <a:gd name="T3" fmla="*/ 83533 h 165"/>
                <a:gd name="T4" fmla="*/ 168449 w 201"/>
                <a:gd name="T5" fmla="*/ 18426 h 165"/>
                <a:gd name="T6" fmla="*/ 152464 w 201"/>
                <a:gd name="T7" fmla="*/ 0 h 165"/>
                <a:gd name="T8" fmla="*/ 131562 w 201"/>
                <a:gd name="T9" fmla="*/ 3685 h 165"/>
                <a:gd name="T10" fmla="*/ 108201 w 201"/>
                <a:gd name="T11" fmla="*/ 34396 h 165"/>
                <a:gd name="T12" fmla="*/ 67625 w 201"/>
                <a:gd name="T13" fmla="*/ 13513 h 165"/>
                <a:gd name="T14" fmla="*/ 13525 w 201"/>
                <a:gd name="T15" fmla="*/ 62650 h 165"/>
                <a:gd name="T16" fmla="*/ 18443 w 201"/>
                <a:gd name="T17" fmla="*/ 149868 h 165"/>
                <a:gd name="T18" fmla="*/ 0 w 201"/>
                <a:gd name="T19" fmla="*/ 184265 h 165"/>
                <a:gd name="T20" fmla="*/ 12296 w 201"/>
                <a:gd name="T21" fmla="*/ 194092 h 165"/>
                <a:gd name="T22" fmla="*/ 87298 w 201"/>
                <a:gd name="T23" fmla="*/ 164610 h 165"/>
                <a:gd name="T24" fmla="*/ 186892 w 201"/>
                <a:gd name="T25" fmla="*/ 168295 h 165"/>
                <a:gd name="T26" fmla="*/ 217631 w 201"/>
                <a:gd name="T27" fmla="*/ 202691 h 165"/>
                <a:gd name="T28" fmla="*/ 247140 w 201"/>
                <a:gd name="T29" fmla="*/ 154782 h 165"/>
                <a:gd name="T30" fmla="*/ 244681 w 201"/>
                <a:gd name="T31" fmla="*/ 124071 h 165"/>
                <a:gd name="T32" fmla="*/ 206565 w 201"/>
                <a:gd name="T33" fmla="*/ 108102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01"/>
                <a:gd name="T52" fmla="*/ 0 h 165"/>
                <a:gd name="T53" fmla="*/ 201 w 201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01" h="165">
                  <a:moveTo>
                    <a:pt x="168" y="88"/>
                  </a:moveTo>
                  <a:lnTo>
                    <a:pt x="172" y="68"/>
                  </a:lnTo>
                  <a:lnTo>
                    <a:pt x="137" y="15"/>
                  </a:lnTo>
                  <a:lnTo>
                    <a:pt x="124" y="0"/>
                  </a:lnTo>
                  <a:lnTo>
                    <a:pt x="107" y="3"/>
                  </a:lnTo>
                  <a:lnTo>
                    <a:pt x="88" y="28"/>
                  </a:lnTo>
                  <a:lnTo>
                    <a:pt x="55" y="11"/>
                  </a:lnTo>
                  <a:lnTo>
                    <a:pt x="11" y="51"/>
                  </a:lnTo>
                  <a:lnTo>
                    <a:pt x="15" y="122"/>
                  </a:lnTo>
                  <a:lnTo>
                    <a:pt x="0" y="150"/>
                  </a:lnTo>
                  <a:lnTo>
                    <a:pt x="10" y="158"/>
                  </a:lnTo>
                  <a:lnTo>
                    <a:pt x="71" y="134"/>
                  </a:lnTo>
                  <a:lnTo>
                    <a:pt x="152" y="137"/>
                  </a:lnTo>
                  <a:lnTo>
                    <a:pt x="177" y="165"/>
                  </a:lnTo>
                  <a:lnTo>
                    <a:pt x="201" y="126"/>
                  </a:lnTo>
                  <a:lnTo>
                    <a:pt x="199" y="101"/>
                  </a:lnTo>
                  <a:lnTo>
                    <a:pt x="168" y="8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8" name="Rectangle 5"/>
          <p:cNvSpPr>
            <a:spLocks noChangeArrowheads="1"/>
          </p:cNvSpPr>
          <p:nvPr/>
        </p:nvSpPr>
        <p:spPr bwMode="auto">
          <a:xfrm>
            <a:off x="2027431" y="5800730"/>
            <a:ext cx="2550" cy="2386"/>
          </a:xfrm>
          <a:prstGeom prst="rect">
            <a:avLst/>
          </a:prstGeom>
          <a:noFill/>
          <a:ln w="4763" cap="rnd">
            <a:solidFill>
              <a:srgbClr val="BFBFB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109" name="Freeform 6"/>
          <p:cNvSpPr>
            <a:spLocks/>
          </p:cNvSpPr>
          <p:nvPr/>
        </p:nvSpPr>
        <p:spPr bwMode="auto">
          <a:xfrm>
            <a:off x="1808044" y="5793569"/>
            <a:ext cx="25510" cy="14320"/>
          </a:xfrm>
          <a:custGeom>
            <a:avLst/>
            <a:gdLst>
              <a:gd name="T0" fmla="*/ 14 w 18"/>
              <a:gd name="T1" fmla="*/ 0 h 11"/>
              <a:gd name="T2" fmla="*/ 14 w 18"/>
              <a:gd name="T3" fmla="*/ 4 h 11"/>
              <a:gd name="T4" fmla="*/ 14 w 18"/>
              <a:gd name="T5" fmla="*/ 7 h 11"/>
              <a:gd name="T6" fmla="*/ 18 w 18"/>
              <a:gd name="T7" fmla="*/ 7 h 11"/>
              <a:gd name="T8" fmla="*/ 18 w 18"/>
              <a:gd name="T9" fmla="*/ 11 h 11"/>
              <a:gd name="T10" fmla="*/ 14 w 18"/>
              <a:gd name="T11" fmla="*/ 11 h 11"/>
              <a:gd name="T12" fmla="*/ 14 w 18"/>
              <a:gd name="T13" fmla="*/ 7 h 11"/>
              <a:gd name="T14" fmla="*/ 11 w 18"/>
              <a:gd name="T15" fmla="*/ 7 h 11"/>
              <a:gd name="T16" fmla="*/ 7 w 18"/>
              <a:gd name="T17" fmla="*/ 7 h 11"/>
              <a:gd name="T18" fmla="*/ 7 w 18"/>
              <a:gd name="T19" fmla="*/ 11 h 11"/>
              <a:gd name="T20" fmla="*/ 4 w 18"/>
              <a:gd name="T21" fmla="*/ 11 h 11"/>
              <a:gd name="T22" fmla="*/ 0 w 18"/>
              <a:gd name="T23" fmla="*/ 11 h 11"/>
              <a:gd name="T24" fmla="*/ 0 w 18"/>
              <a:gd name="T25" fmla="*/ 7 h 11"/>
              <a:gd name="T26" fmla="*/ 4 w 18"/>
              <a:gd name="T27" fmla="*/ 7 h 11"/>
              <a:gd name="T28" fmla="*/ 4 w 18"/>
              <a:gd name="T29" fmla="*/ 4 h 11"/>
              <a:gd name="T30" fmla="*/ 4 w 18"/>
              <a:gd name="T31" fmla="*/ 0 h 11"/>
              <a:gd name="T32" fmla="*/ 0 w 18"/>
              <a:gd name="T33" fmla="*/ 0 h 11"/>
              <a:gd name="T34" fmla="*/ 4 w 18"/>
              <a:gd name="T35" fmla="*/ 0 h 11"/>
              <a:gd name="T36" fmla="*/ 7 w 18"/>
              <a:gd name="T37" fmla="*/ 0 h 11"/>
              <a:gd name="T38" fmla="*/ 11 w 18"/>
              <a:gd name="T39" fmla="*/ 0 h 11"/>
              <a:gd name="T40" fmla="*/ 7 w 18"/>
              <a:gd name="T41" fmla="*/ 0 h 11"/>
              <a:gd name="T42" fmla="*/ 11 w 18"/>
              <a:gd name="T43" fmla="*/ 0 h 11"/>
              <a:gd name="T44" fmla="*/ 14 w 18"/>
              <a:gd name="T45" fmla="*/ 0 h 1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8"/>
              <a:gd name="T70" fmla="*/ 0 h 11"/>
              <a:gd name="T71" fmla="*/ 18 w 18"/>
              <a:gd name="T72" fmla="*/ 11 h 1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8" h="11">
                <a:moveTo>
                  <a:pt x="14" y="0"/>
                </a:moveTo>
                <a:lnTo>
                  <a:pt x="14" y="4"/>
                </a:lnTo>
                <a:lnTo>
                  <a:pt x="14" y="7"/>
                </a:lnTo>
                <a:lnTo>
                  <a:pt x="18" y="7"/>
                </a:lnTo>
                <a:lnTo>
                  <a:pt x="18" y="11"/>
                </a:lnTo>
                <a:lnTo>
                  <a:pt x="14" y="11"/>
                </a:lnTo>
                <a:lnTo>
                  <a:pt x="14" y="7"/>
                </a:lnTo>
                <a:lnTo>
                  <a:pt x="11" y="7"/>
                </a:lnTo>
                <a:lnTo>
                  <a:pt x="7" y="7"/>
                </a:lnTo>
                <a:lnTo>
                  <a:pt x="7" y="11"/>
                </a:lnTo>
                <a:lnTo>
                  <a:pt x="4" y="11"/>
                </a:lnTo>
                <a:lnTo>
                  <a:pt x="0" y="11"/>
                </a:lnTo>
                <a:lnTo>
                  <a:pt x="0" y="7"/>
                </a:lnTo>
                <a:lnTo>
                  <a:pt x="4" y="7"/>
                </a:lnTo>
                <a:lnTo>
                  <a:pt x="4" y="4"/>
                </a:lnTo>
                <a:lnTo>
                  <a:pt x="4" y="0"/>
                </a:lnTo>
                <a:lnTo>
                  <a:pt x="0" y="0"/>
                </a:lnTo>
                <a:lnTo>
                  <a:pt x="4" y="0"/>
                </a:lnTo>
                <a:lnTo>
                  <a:pt x="7" y="0"/>
                </a:lnTo>
                <a:lnTo>
                  <a:pt x="11" y="0"/>
                </a:lnTo>
                <a:lnTo>
                  <a:pt x="7" y="0"/>
                </a:lnTo>
                <a:lnTo>
                  <a:pt x="11" y="0"/>
                </a:lnTo>
                <a:lnTo>
                  <a:pt x="14" y="0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10" name="Freeform 17"/>
          <p:cNvSpPr>
            <a:spLocks/>
          </p:cNvSpPr>
          <p:nvPr/>
        </p:nvSpPr>
        <p:spPr bwMode="auto">
          <a:xfrm>
            <a:off x="2402428" y="2034509"/>
            <a:ext cx="7653" cy="2386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11" name="Rectangle 53"/>
          <p:cNvSpPr>
            <a:spLocks noChangeArrowheads="1"/>
          </p:cNvSpPr>
          <p:nvPr/>
        </p:nvSpPr>
        <p:spPr bwMode="auto">
          <a:xfrm>
            <a:off x="1869269" y="2461729"/>
            <a:ext cx="5102" cy="4773"/>
          </a:xfrm>
          <a:prstGeom prst="rect">
            <a:avLst/>
          </a:prstGeom>
          <a:noFill/>
          <a:ln w="4763" cap="rnd">
            <a:solidFill>
              <a:srgbClr val="BFBFB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112" name="Rectangle 57"/>
          <p:cNvSpPr>
            <a:spLocks noChangeArrowheads="1"/>
          </p:cNvSpPr>
          <p:nvPr/>
        </p:nvSpPr>
        <p:spPr bwMode="auto">
          <a:xfrm>
            <a:off x="1869269" y="2461729"/>
            <a:ext cx="5102" cy="4773"/>
          </a:xfrm>
          <a:prstGeom prst="rect">
            <a:avLst/>
          </a:prstGeom>
          <a:noFill/>
          <a:ln w="4763" cap="rnd">
            <a:solidFill>
              <a:srgbClr val="BFBFB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113" name="Freeform 67"/>
          <p:cNvSpPr>
            <a:spLocks/>
          </p:cNvSpPr>
          <p:nvPr/>
        </p:nvSpPr>
        <p:spPr bwMode="auto">
          <a:xfrm>
            <a:off x="2887119" y="2223058"/>
            <a:ext cx="7653" cy="2387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20" name="Freeform 68"/>
          <p:cNvSpPr>
            <a:spLocks/>
          </p:cNvSpPr>
          <p:nvPr/>
        </p:nvSpPr>
        <p:spPr bwMode="auto">
          <a:xfrm>
            <a:off x="2897322" y="2201578"/>
            <a:ext cx="5102" cy="19094"/>
          </a:xfrm>
          <a:custGeom>
            <a:avLst/>
            <a:gdLst>
              <a:gd name="T0" fmla="*/ 0 w 4"/>
              <a:gd name="T1" fmla="*/ 15 h 15"/>
              <a:gd name="T2" fmla="*/ 0 w 4"/>
              <a:gd name="T3" fmla="*/ 11 h 15"/>
              <a:gd name="T4" fmla="*/ 0 w 4"/>
              <a:gd name="T5" fmla="*/ 7 h 15"/>
              <a:gd name="T6" fmla="*/ 0 w 4"/>
              <a:gd name="T7" fmla="*/ 4 h 15"/>
              <a:gd name="T8" fmla="*/ 4 w 4"/>
              <a:gd name="T9" fmla="*/ 0 h 15"/>
              <a:gd name="T10" fmla="*/ 0 w 4"/>
              <a:gd name="T11" fmla="*/ 0 h 15"/>
              <a:gd name="T12" fmla="*/ 0 w 4"/>
              <a:gd name="T13" fmla="*/ 4 h 15"/>
              <a:gd name="T14" fmla="*/ 0 w 4"/>
              <a:gd name="T15" fmla="*/ 7 h 15"/>
              <a:gd name="T16" fmla="*/ 0 w 4"/>
              <a:gd name="T17" fmla="*/ 11 h 15"/>
              <a:gd name="T18" fmla="*/ 0 w 4"/>
              <a:gd name="T19" fmla="*/ 15 h 1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"/>
              <a:gd name="T31" fmla="*/ 0 h 15"/>
              <a:gd name="T32" fmla="*/ 4 w 4"/>
              <a:gd name="T33" fmla="*/ 15 h 1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" h="15">
                <a:moveTo>
                  <a:pt x="0" y="15"/>
                </a:moveTo>
                <a:lnTo>
                  <a:pt x="0" y="11"/>
                </a:lnTo>
                <a:lnTo>
                  <a:pt x="0" y="7"/>
                </a:lnTo>
                <a:lnTo>
                  <a:pt x="0" y="4"/>
                </a:lnTo>
                <a:lnTo>
                  <a:pt x="4" y="0"/>
                </a:lnTo>
                <a:lnTo>
                  <a:pt x="0" y="0"/>
                </a:lnTo>
                <a:lnTo>
                  <a:pt x="0" y="4"/>
                </a:lnTo>
                <a:lnTo>
                  <a:pt x="0" y="7"/>
                </a:lnTo>
                <a:lnTo>
                  <a:pt x="0" y="11"/>
                </a:lnTo>
                <a:lnTo>
                  <a:pt x="0" y="15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21" name="Freeform 101"/>
          <p:cNvSpPr>
            <a:spLocks/>
          </p:cNvSpPr>
          <p:nvPr/>
        </p:nvSpPr>
        <p:spPr bwMode="auto">
          <a:xfrm>
            <a:off x="2887119" y="2223058"/>
            <a:ext cx="7653" cy="2387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22" name="Freeform 121"/>
          <p:cNvSpPr>
            <a:spLocks/>
          </p:cNvSpPr>
          <p:nvPr/>
        </p:nvSpPr>
        <p:spPr bwMode="auto">
          <a:xfrm>
            <a:off x="2170287" y="3583480"/>
            <a:ext cx="12754" cy="4773"/>
          </a:xfrm>
          <a:custGeom>
            <a:avLst/>
            <a:gdLst>
              <a:gd name="T0" fmla="*/ 10 w 10"/>
              <a:gd name="T1" fmla="*/ 0 h 4"/>
              <a:gd name="T2" fmla="*/ 10 w 10"/>
              <a:gd name="T3" fmla="*/ 4 h 4"/>
              <a:gd name="T4" fmla="*/ 10 w 10"/>
              <a:gd name="T5" fmla="*/ 0 h 4"/>
              <a:gd name="T6" fmla="*/ 10 w 10"/>
              <a:gd name="T7" fmla="*/ 4 h 4"/>
              <a:gd name="T8" fmla="*/ 7 w 10"/>
              <a:gd name="T9" fmla="*/ 4 h 4"/>
              <a:gd name="T10" fmla="*/ 7 w 10"/>
              <a:gd name="T11" fmla="*/ 0 h 4"/>
              <a:gd name="T12" fmla="*/ 3 w 10"/>
              <a:gd name="T13" fmla="*/ 0 h 4"/>
              <a:gd name="T14" fmla="*/ 3 w 10"/>
              <a:gd name="T15" fmla="*/ 4 h 4"/>
              <a:gd name="T16" fmla="*/ 3 w 10"/>
              <a:gd name="T17" fmla="*/ 0 h 4"/>
              <a:gd name="T18" fmla="*/ 0 w 10"/>
              <a:gd name="T19" fmla="*/ 0 h 4"/>
              <a:gd name="T20" fmla="*/ 3 w 10"/>
              <a:gd name="T21" fmla="*/ 0 h 4"/>
              <a:gd name="T22" fmla="*/ 7 w 10"/>
              <a:gd name="T23" fmla="*/ 0 h 4"/>
              <a:gd name="T24" fmla="*/ 10 w 10"/>
              <a:gd name="T25" fmla="*/ 0 h 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"/>
              <a:gd name="T40" fmla="*/ 0 h 4"/>
              <a:gd name="T41" fmla="*/ 10 w 10"/>
              <a:gd name="T42" fmla="*/ 4 h 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" h="4">
                <a:moveTo>
                  <a:pt x="10" y="0"/>
                </a:moveTo>
                <a:lnTo>
                  <a:pt x="10" y="4"/>
                </a:lnTo>
                <a:lnTo>
                  <a:pt x="10" y="0"/>
                </a:lnTo>
                <a:lnTo>
                  <a:pt x="10" y="4"/>
                </a:ln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3" y="4"/>
                </a:lnTo>
                <a:lnTo>
                  <a:pt x="3" y="0"/>
                </a:lnTo>
                <a:lnTo>
                  <a:pt x="0" y="0"/>
                </a:lnTo>
                <a:lnTo>
                  <a:pt x="3" y="0"/>
                </a:lnTo>
                <a:lnTo>
                  <a:pt x="7" y="0"/>
                </a:lnTo>
                <a:lnTo>
                  <a:pt x="1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23" name="Rectangle 123"/>
          <p:cNvSpPr>
            <a:spLocks noChangeArrowheads="1"/>
          </p:cNvSpPr>
          <p:nvPr/>
        </p:nvSpPr>
        <p:spPr bwMode="auto">
          <a:xfrm>
            <a:off x="2384571" y="4099008"/>
            <a:ext cx="2550" cy="4773"/>
          </a:xfrm>
          <a:prstGeom prst="rect">
            <a:avLst/>
          </a:prstGeom>
          <a:noFill/>
          <a:ln w="4763" cap="rnd">
            <a:solidFill>
              <a:srgbClr val="9F9F9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124" name="Freeform 127"/>
          <p:cNvSpPr>
            <a:spLocks/>
          </p:cNvSpPr>
          <p:nvPr/>
        </p:nvSpPr>
        <p:spPr bwMode="auto">
          <a:xfrm>
            <a:off x="2170287" y="3583480"/>
            <a:ext cx="12754" cy="4773"/>
          </a:xfrm>
          <a:custGeom>
            <a:avLst/>
            <a:gdLst>
              <a:gd name="T0" fmla="*/ 0 w 10"/>
              <a:gd name="T1" fmla="*/ 0 h 4"/>
              <a:gd name="T2" fmla="*/ 3 w 10"/>
              <a:gd name="T3" fmla="*/ 0 h 4"/>
              <a:gd name="T4" fmla="*/ 7 w 10"/>
              <a:gd name="T5" fmla="*/ 0 h 4"/>
              <a:gd name="T6" fmla="*/ 10 w 10"/>
              <a:gd name="T7" fmla="*/ 0 h 4"/>
              <a:gd name="T8" fmla="*/ 10 w 10"/>
              <a:gd name="T9" fmla="*/ 4 h 4"/>
              <a:gd name="T10" fmla="*/ 10 w 10"/>
              <a:gd name="T11" fmla="*/ 0 h 4"/>
              <a:gd name="T12" fmla="*/ 10 w 10"/>
              <a:gd name="T13" fmla="*/ 4 h 4"/>
              <a:gd name="T14" fmla="*/ 7 w 10"/>
              <a:gd name="T15" fmla="*/ 4 h 4"/>
              <a:gd name="T16" fmla="*/ 7 w 10"/>
              <a:gd name="T17" fmla="*/ 0 h 4"/>
              <a:gd name="T18" fmla="*/ 3 w 10"/>
              <a:gd name="T19" fmla="*/ 0 h 4"/>
              <a:gd name="T20" fmla="*/ 3 w 10"/>
              <a:gd name="T21" fmla="*/ 4 h 4"/>
              <a:gd name="T22" fmla="*/ 3 w 10"/>
              <a:gd name="T23" fmla="*/ 0 h 4"/>
              <a:gd name="T24" fmla="*/ 0 w 10"/>
              <a:gd name="T25" fmla="*/ 0 h 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"/>
              <a:gd name="T40" fmla="*/ 0 h 4"/>
              <a:gd name="T41" fmla="*/ 10 w 10"/>
              <a:gd name="T42" fmla="*/ 4 h 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" h="4">
                <a:moveTo>
                  <a:pt x="0" y="0"/>
                </a:moveTo>
                <a:lnTo>
                  <a:pt x="3" y="0"/>
                </a:lnTo>
                <a:lnTo>
                  <a:pt x="7" y="0"/>
                </a:lnTo>
                <a:lnTo>
                  <a:pt x="10" y="0"/>
                </a:lnTo>
                <a:lnTo>
                  <a:pt x="10" y="4"/>
                </a:lnTo>
                <a:lnTo>
                  <a:pt x="10" y="0"/>
                </a:lnTo>
                <a:lnTo>
                  <a:pt x="10" y="4"/>
                </a:ln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3" y="4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25" name="Freeform 135"/>
          <p:cNvSpPr>
            <a:spLocks/>
          </p:cNvSpPr>
          <p:nvPr/>
        </p:nvSpPr>
        <p:spPr bwMode="auto">
          <a:xfrm>
            <a:off x="2402428" y="2034509"/>
            <a:ext cx="7653" cy="2386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26" name="Freeform 171"/>
          <p:cNvSpPr>
            <a:spLocks/>
          </p:cNvSpPr>
          <p:nvPr/>
        </p:nvSpPr>
        <p:spPr bwMode="auto">
          <a:xfrm>
            <a:off x="1629474" y="3203995"/>
            <a:ext cx="10204" cy="14320"/>
          </a:xfrm>
          <a:custGeom>
            <a:avLst/>
            <a:gdLst>
              <a:gd name="T0" fmla="*/ 7 w 7"/>
              <a:gd name="T1" fmla="*/ 0 h 11"/>
              <a:gd name="T2" fmla="*/ 4 w 7"/>
              <a:gd name="T3" fmla="*/ 0 h 11"/>
              <a:gd name="T4" fmla="*/ 0 w 7"/>
              <a:gd name="T5" fmla="*/ 0 h 11"/>
              <a:gd name="T6" fmla="*/ 0 w 7"/>
              <a:gd name="T7" fmla="*/ 4 h 11"/>
              <a:gd name="T8" fmla="*/ 0 w 7"/>
              <a:gd name="T9" fmla="*/ 7 h 11"/>
              <a:gd name="T10" fmla="*/ 4 w 7"/>
              <a:gd name="T11" fmla="*/ 7 h 11"/>
              <a:gd name="T12" fmla="*/ 4 w 7"/>
              <a:gd name="T13" fmla="*/ 11 h 11"/>
              <a:gd name="T14" fmla="*/ 4 w 7"/>
              <a:gd name="T15" fmla="*/ 7 h 11"/>
              <a:gd name="T16" fmla="*/ 7 w 7"/>
              <a:gd name="T17" fmla="*/ 7 h 11"/>
              <a:gd name="T18" fmla="*/ 7 w 7"/>
              <a:gd name="T19" fmla="*/ 4 h 11"/>
              <a:gd name="T20" fmla="*/ 7 w 7"/>
              <a:gd name="T21" fmla="*/ 0 h 1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7"/>
              <a:gd name="T34" fmla="*/ 0 h 11"/>
              <a:gd name="T35" fmla="*/ 7 w 7"/>
              <a:gd name="T36" fmla="*/ 11 h 1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7" h="11">
                <a:moveTo>
                  <a:pt x="7" y="0"/>
                </a:moveTo>
                <a:lnTo>
                  <a:pt x="4" y="0"/>
                </a:lnTo>
                <a:lnTo>
                  <a:pt x="0" y="0"/>
                </a:lnTo>
                <a:lnTo>
                  <a:pt x="0" y="4"/>
                </a:lnTo>
                <a:lnTo>
                  <a:pt x="0" y="7"/>
                </a:lnTo>
                <a:lnTo>
                  <a:pt x="4" y="7"/>
                </a:lnTo>
                <a:lnTo>
                  <a:pt x="4" y="11"/>
                </a:lnTo>
                <a:lnTo>
                  <a:pt x="4" y="7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27" name="Oval 269"/>
          <p:cNvSpPr>
            <a:spLocks noChangeArrowheads="1"/>
          </p:cNvSpPr>
          <p:nvPr/>
        </p:nvSpPr>
        <p:spPr bwMode="auto">
          <a:xfrm>
            <a:off x="2382020" y="2113270"/>
            <a:ext cx="114796" cy="114562"/>
          </a:xfrm>
          <a:prstGeom prst="ellipse">
            <a:avLst/>
          </a:prstGeom>
          <a:solidFill>
            <a:srgbClr val="E48504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n-US" sz="900">
              <a:solidFill>
                <a:srgbClr val="000000"/>
              </a:solidFill>
            </a:endParaRPr>
          </a:p>
        </p:txBody>
      </p:sp>
      <p:sp>
        <p:nvSpPr>
          <p:cNvPr id="128" name="Oval 414"/>
          <p:cNvSpPr/>
          <p:nvPr/>
        </p:nvSpPr>
        <p:spPr bwMode="auto">
          <a:xfrm>
            <a:off x="3734282" y="3029813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Oval 435"/>
          <p:cNvSpPr/>
          <p:nvPr/>
        </p:nvSpPr>
        <p:spPr bwMode="auto">
          <a:xfrm>
            <a:off x="2745055" y="2369413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0" name="Oval 436"/>
          <p:cNvSpPr/>
          <p:nvPr/>
        </p:nvSpPr>
        <p:spPr bwMode="auto">
          <a:xfrm>
            <a:off x="2366086" y="2085825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Oval 437"/>
          <p:cNvSpPr/>
          <p:nvPr/>
        </p:nvSpPr>
        <p:spPr bwMode="auto">
          <a:xfrm>
            <a:off x="2032657" y="2013813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2" name="Oval 451"/>
          <p:cNvSpPr/>
          <p:nvPr/>
        </p:nvSpPr>
        <p:spPr bwMode="auto">
          <a:xfrm>
            <a:off x="1737979" y="3245903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Oval 490"/>
          <p:cNvSpPr/>
          <p:nvPr/>
        </p:nvSpPr>
        <p:spPr bwMode="auto">
          <a:xfrm>
            <a:off x="2897455" y="5469529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6" name="Oval 490"/>
          <p:cNvSpPr/>
          <p:nvPr/>
        </p:nvSpPr>
        <p:spPr bwMode="auto">
          <a:xfrm>
            <a:off x="2998398" y="4972876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Oval 490"/>
          <p:cNvSpPr/>
          <p:nvPr/>
        </p:nvSpPr>
        <p:spPr bwMode="auto">
          <a:xfrm>
            <a:off x="2236398" y="4519076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0" name="Oval 490"/>
          <p:cNvSpPr/>
          <p:nvPr/>
        </p:nvSpPr>
        <p:spPr bwMode="auto">
          <a:xfrm>
            <a:off x="1677598" y="4155082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1" name="Oval 490"/>
          <p:cNvSpPr/>
          <p:nvPr/>
        </p:nvSpPr>
        <p:spPr bwMode="auto">
          <a:xfrm>
            <a:off x="2845998" y="4452868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2" name="Oval 490"/>
          <p:cNvSpPr/>
          <p:nvPr/>
        </p:nvSpPr>
        <p:spPr bwMode="auto">
          <a:xfrm>
            <a:off x="2947598" y="2076271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" name="Oval 490"/>
          <p:cNvSpPr/>
          <p:nvPr/>
        </p:nvSpPr>
        <p:spPr bwMode="auto">
          <a:xfrm>
            <a:off x="3353998" y="2309314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4" name="Oval 490"/>
          <p:cNvSpPr/>
          <p:nvPr/>
        </p:nvSpPr>
        <p:spPr bwMode="auto">
          <a:xfrm>
            <a:off x="3353998" y="3029813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5" name="Oval 490"/>
          <p:cNvSpPr/>
          <p:nvPr/>
        </p:nvSpPr>
        <p:spPr bwMode="auto">
          <a:xfrm>
            <a:off x="2795198" y="3180897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Oval 490"/>
          <p:cNvSpPr/>
          <p:nvPr/>
        </p:nvSpPr>
        <p:spPr bwMode="auto">
          <a:xfrm>
            <a:off x="2185598" y="2397012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Oval 490"/>
          <p:cNvSpPr/>
          <p:nvPr/>
        </p:nvSpPr>
        <p:spPr bwMode="auto">
          <a:xfrm>
            <a:off x="2287198" y="2610987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Oval 490"/>
          <p:cNvSpPr/>
          <p:nvPr/>
        </p:nvSpPr>
        <p:spPr bwMode="auto">
          <a:xfrm>
            <a:off x="1931598" y="2918801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0" name="Oval 490"/>
          <p:cNvSpPr/>
          <p:nvPr/>
        </p:nvSpPr>
        <p:spPr bwMode="auto">
          <a:xfrm>
            <a:off x="2185598" y="3176316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1" name="Oval 490"/>
          <p:cNvSpPr/>
          <p:nvPr/>
        </p:nvSpPr>
        <p:spPr bwMode="auto">
          <a:xfrm>
            <a:off x="1728398" y="3456428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2" name="Oval 490"/>
          <p:cNvSpPr/>
          <p:nvPr/>
        </p:nvSpPr>
        <p:spPr bwMode="auto">
          <a:xfrm>
            <a:off x="2033198" y="3778116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Oval 497"/>
          <p:cNvSpPr/>
          <p:nvPr/>
        </p:nvSpPr>
        <p:spPr bwMode="auto">
          <a:xfrm>
            <a:off x="1942801" y="5127749"/>
            <a:ext cx="151202" cy="151084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082" name="Picture 2" descr="G:\TEAM\V\VK\GRP\Kommunikation extern\90 Foto-Datenbank\allg. Pressefotos\CAP\EON_SmartCheck_Table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800" y="2113270"/>
            <a:ext cx="2482290" cy="100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83" name="Picture 3" descr="G:\TEAM\V\VK\GRP\Kommunikation extern\90 Foto-Datenbank\allg. Pressefotos\Elektromobilität\_MAK34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032" y="764703"/>
            <a:ext cx="2045483" cy="1249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Grafik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316" y="2113269"/>
            <a:ext cx="1473200" cy="1003479"/>
          </a:xfrm>
          <a:prstGeom prst="rect">
            <a:avLst/>
          </a:prstGeom>
        </p:spPr>
      </p:pic>
      <p:pic>
        <p:nvPicPr>
          <p:cNvPr id="173058" name="Picture 2" descr="G:\TEAM\V\VK\GRP\Kommunikation extern\90 Foto-Datenbank\allg. Pressefotos\Solarenergie\Stockfotos\EON-Sungevity_Subscription_Yearl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800" y="764704"/>
            <a:ext cx="1957819" cy="125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37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nhaltsplatzhalter 11"/>
          <p:cNvSpPr>
            <a:spLocks noGrp="1"/>
          </p:cNvSpPr>
          <p:nvPr>
            <p:ph idx="4294967295"/>
          </p:nvPr>
        </p:nvSpPr>
        <p:spPr>
          <a:xfrm>
            <a:off x="3454400" y="1346200"/>
            <a:ext cx="5791200" cy="4876800"/>
          </a:xfrm>
        </p:spPr>
        <p:txBody>
          <a:bodyPr/>
          <a:lstStyle/>
          <a:p>
            <a:pPr lvl="0">
              <a:lnSpc>
                <a:spcPct val="100000"/>
              </a:lnSpc>
              <a:buClr>
                <a:srgbClr val="F21C0A"/>
              </a:buClr>
              <a:buSzPct val="100000"/>
            </a:pPr>
            <a:r>
              <a:rPr lang="de-DE" sz="1600" b="1" dirty="0" smtClean="0"/>
              <a:t>E.ON </a:t>
            </a:r>
            <a:r>
              <a:rPr lang="de-DE" sz="1600" b="1" dirty="0" err="1" smtClean="0"/>
              <a:t>SmartCheck</a:t>
            </a:r>
            <a:endParaRPr lang="de-DE" sz="1600" b="1" dirty="0" smtClean="0"/>
          </a:p>
          <a:p>
            <a:pPr lvl="1">
              <a:lnSpc>
                <a:spcPct val="100000"/>
              </a:lnSpc>
              <a:buSzPct val="100000"/>
            </a:pPr>
            <a:r>
              <a:rPr lang="de-DE" sz="1600" dirty="0" smtClean="0"/>
              <a:t>Kundenfreundliche Web-App für mehr Transparenz </a:t>
            </a:r>
            <a:br>
              <a:rPr lang="de-DE" sz="1600" dirty="0" smtClean="0"/>
            </a:br>
            <a:r>
              <a:rPr lang="de-DE" sz="1600" dirty="0" smtClean="0"/>
              <a:t>über den Energiehaushalt</a:t>
            </a:r>
          </a:p>
          <a:p>
            <a:pPr lvl="1">
              <a:lnSpc>
                <a:spcPct val="100000"/>
              </a:lnSpc>
              <a:buSzPct val="100000"/>
            </a:pPr>
            <a:r>
              <a:rPr lang="de-DE" sz="1600" dirty="0"/>
              <a:t>Intelligente Verbrauchsanalyse </a:t>
            </a:r>
            <a:r>
              <a:rPr lang="de-DE" sz="1600" dirty="0" smtClean="0"/>
              <a:t>mit Frühwarnungssystem </a:t>
            </a:r>
            <a:br>
              <a:rPr lang="de-DE" sz="1600" dirty="0" smtClean="0"/>
            </a:br>
            <a:r>
              <a:rPr lang="de-DE" sz="1600" dirty="0" smtClean="0"/>
              <a:t>zur Vermeidung von Nachzahlungen</a:t>
            </a:r>
          </a:p>
          <a:p>
            <a:pPr lvl="1">
              <a:lnSpc>
                <a:spcPct val="100000"/>
              </a:lnSpc>
              <a:buSzPct val="100000"/>
            </a:pPr>
            <a:r>
              <a:rPr lang="de-DE" sz="1600" dirty="0" smtClean="0"/>
              <a:t>Vergleich mit ähnlichen Haushalten</a:t>
            </a:r>
          </a:p>
          <a:p>
            <a:pPr marL="1588" lvl="1" indent="0">
              <a:lnSpc>
                <a:spcPct val="100000"/>
              </a:lnSpc>
              <a:buSzPct val="100000"/>
              <a:buNone/>
            </a:pPr>
            <a:endParaRPr lang="de-DE" sz="1600" b="1" dirty="0"/>
          </a:p>
          <a:p>
            <a:pPr marL="1588" lvl="1" indent="0">
              <a:lnSpc>
                <a:spcPct val="100000"/>
              </a:lnSpc>
              <a:buSzPct val="100000"/>
              <a:buNone/>
            </a:pPr>
            <a:endParaRPr lang="de-DE" sz="1600" b="1" dirty="0" smtClean="0"/>
          </a:p>
          <a:p>
            <a:pPr marL="203200" lvl="0" indent="-203200">
              <a:lnSpc>
                <a:spcPct val="100000"/>
              </a:lnSpc>
              <a:buClr>
                <a:srgbClr val="F21C0A"/>
              </a:buClr>
              <a:buSzPct val="100000"/>
            </a:pPr>
            <a:r>
              <a:rPr lang="de-DE" sz="1600" b="1" dirty="0"/>
              <a:t>Elektromobilität</a:t>
            </a:r>
          </a:p>
          <a:p>
            <a:pPr marL="203200" lvl="0" indent="-203200">
              <a:lnSpc>
                <a:spcPct val="100000"/>
              </a:lnSpc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/>
              <a:t>Ladestationen: komfortabel und sicher</a:t>
            </a:r>
          </a:p>
          <a:p>
            <a:pPr marL="203200" lvl="0" indent="-203200">
              <a:lnSpc>
                <a:spcPct val="100000"/>
              </a:lnSpc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/>
              <a:t>Online-Shop für </a:t>
            </a:r>
            <a:r>
              <a:rPr lang="de-DE" sz="1600" dirty="0" smtClean="0"/>
              <a:t>Ladeboxen</a:t>
            </a:r>
          </a:p>
          <a:p>
            <a:pPr marL="203200" lvl="0" indent="-203200">
              <a:lnSpc>
                <a:spcPct val="100000"/>
              </a:lnSpc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 smtClean="0">
                <a:solidFill>
                  <a:srgbClr val="000000"/>
                </a:solidFill>
              </a:rPr>
              <a:t>Lade-Flatrate</a:t>
            </a:r>
            <a:endParaRPr lang="de-DE" sz="1600" dirty="0">
              <a:solidFill>
                <a:srgbClr val="000000"/>
              </a:solidFill>
            </a:endParaRPr>
          </a:p>
          <a:p>
            <a:pPr marL="1588" lvl="1" indent="0">
              <a:lnSpc>
                <a:spcPct val="100000"/>
              </a:lnSpc>
              <a:buSzPct val="100000"/>
              <a:buNone/>
            </a:pPr>
            <a:endParaRPr lang="de-DE" sz="1600" b="1" dirty="0" smtClean="0"/>
          </a:p>
          <a:p>
            <a:pPr marL="1588" lvl="1" indent="0">
              <a:lnSpc>
                <a:spcPct val="100000"/>
              </a:lnSpc>
              <a:buSzPct val="100000"/>
              <a:buNone/>
            </a:pPr>
            <a:endParaRPr lang="de-DE" sz="1600" dirty="0"/>
          </a:p>
          <a:p>
            <a:pPr marL="1588" lvl="1" indent="0">
              <a:lnSpc>
                <a:spcPct val="100000"/>
              </a:lnSpc>
              <a:buSzPct val="100000"/>
              <a:buNone/>
            </a:pPr>
            <a:r>
              <a:rPr lang="de-DE" sz="1600" b="1" dirty="0" smtClean="0"/>
              <a:t>Heizungsmarkt</a:t>
            </a:r>
          </a:p>
          <a:p>
            <a:pPr marL="203200" lvl="0" indent="-203200">
              <a:lnSpc>
                <a:spcPct val="100000"/>
              </a:lnSpc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 smtClean="0">
                <a:solidFill>
                  <a:srgbClr val="000000"/>
                </a:solidFill>
              </a:rPr>
              <a:t>Effiziente und umweltschonende Heizungsanlagen</a:t>
            </a:r>
          </a:p>
          <a:p>
            <a:pPr marL="203200" lvl="0" indent="-203200">
              <a:lnSpc>
                <a:spcPct val="100000"/>
              </a:lnSpc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 smtClean="0">
                <a:solidFill>
                  <a:srgbClr val="000000"/>
                </a:solidFill>
              </a:rPr>
              <a:t>Digitalisierung: bequeme Steuerung per App</a:t>
            </a:r>
            <a:endParaRPr lang="de-DE" sz="1600" dirty="0">
              <a:solidFill>
                <a:srgbClr val="000000"/>
              </a:solidFill>
            </a:endParaRPr>
          </a:p>
          <a:p>
            <a:pPr marL="1588" lvl="1" indent="0">
              <a:lnSpc>
                <a:spcPct val="100000"/>
              </a:lnSpc>
              <a:buSzPct val="100000"/>
              <a:buNone/>
            </a:pPr>
            <a:endParaRPr lang="de-DE" sz="1600" b="1" dirty="0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608076" y="662940"/>
            <a:ext cx="7921752" cy="608202"/>
          </a:xfrm>
        </p:spPr>
        <p:txBody>
          <a:bodyPr anchor="t"/>
          <a:lstStyle/>
          <a:p>
            <a:pPr eaLnBrk="1" fontAlgn="base" hangingPunct="1">
              <a:lnSpc>
                <a:spcPts val="3000"/>
              </a:lnSpc>
              <a:spcBef>
                <a:spcPts val="0"/>
              </a:spcBef>
            </a:pPr>
            <a:r>
              <a:rPr lang="de-DE" dirty="0" smtClean="0">
                <a:latin typeface="Arial"/>
                <a:sym typeface="Arial"/>
              </a:rPr>
              <a:t> Privatkundenvertrieb - Innovationen </a:t>
            </a:r>
            <a:endParaRPr lang="sk-SK" dirty="0" smtClean="0">
              <a:latin typeface="Arial"/>
              <a:sym typeface="Arial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08" y="3225800"/>
            <a:ext cx="2268000" cy="150933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3" y="1361122"/>
            <a:ext cx="2267055" cy="16200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08" y="5003800"/>
            <a:ext cx="2268000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3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nhaltsplatzhalter 11"/>
          <p:cNvSpPr>
            <a:spLocks noGrp="1"/>
          </p:cNvSpPr>
          <p:nvPr>
            <p:ph idx="4294967295"/>
          </p:nvPr>
        </p:nvSpPr>
        <p:spPr>
          <a:xfrm>
            <a:off x="3454400" y="1346200"/>
            <a:ext cx="5181600" cy="4876800"/>
          </a:xfrm>
        </p:spPr>
        <p:txBody>
          <a:bodyPr/>
          <a:lstStyle/>
          <a:p>
            <a:pPr marL="203200" lvl="0" indent="-203200">
              <a:lnSpc>
                <a:spcPct val="100000"/>
              </a:lnSpc>
              <a:buClr>
                <a:srgbClr val="F21C0A"/>
              </a:buClr>
              <a:buSzPct val="100000"/>
            </a:pPr>
            <a:r>
              <a:rPr lang="de-DE" sz="1600" b="1" dirty="0" smtClean="0">
                <a:solidFill>
                  <a:srgbClr val="000000"/>
                </a:solidFill>
              </a:rPr>
              <a:t>E.ON Solar</a:t>
            </a:r>
            <a:endParaRPr lang="de-DE" sz="1600" dirty="0">
              <a:solidFill>
                <a:srgbClr val="000000"/>
              </a:solidFill>
            </a:endParaRPr>
          </a:p>
          <a:p>
            <a:pPr marL="203200" lvl="0" indent="-203200">
              <a:lnSpc>
                <a:spcPct val="100000"/>
              </a:lnSpc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 smtClean="0">
                <a:solidFill>
                  <a:srgbClr val="000000"/>
                </a:solidFill>
              </a:rPr>
              <a:t>E.ON Photovoltaikanlagen </a:t>
            </a:r>
            <a:r>
              <a:rPr lang="de-DE" sz="1600" dirty="0">
                <a:solidFill>
                  <a:srgbClr val="000000"/>
                </a:solidFill>
              </a:rPr>
              <a:t>und </a:t>
            </a:r>
            <a:r>
              <a:rPr lang="de-DE" sz="1600" dirty="0" smtClean="0">
                <a:solidFill>
                  <a:srgbClr val="000000"/>
                </a:solidFill>
              </a:rPr>
              <a:t>Stromspeicher </a:t>
            </a:r>
            <a:r>
              <a:rPr lang="de-DE" sz="1600" dirty="0">
                <a:solidFill>
                  <a:srgbClr val="000000"/>
                </a:solidFill>
              </a:rPr>
              <a:t>in </a:t>
            </a:r>
            <a:r>
              <a:rPr lang="de-DE" sz="1600" dirty="0" smtClean="0">
                <a:solidFill>
                  <a:srgbClr val="000000"/>
                </a:solidFill>
              </a:rPr>
              <a:t>Profi-Qualität</a:t>
            </a:r>
            <a:endParaRPr lang="de-DE" sz="1600" dirty="0">
              <a:solidFill>
                <a:srgbClr val="000000"/>
              </a:solidFill>
            </a:endParaRPr>
          </a:p>
          <a:p>
            <a:pPr marL="203200" lvl="0" indent="-203200">
              <a:lnSpc>
                <a:spcPct val="100000"/>
              </a:lnSpc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 smtClean="0">
                <a:solidFill>
                  <a:srgbClr val="000000"/>
                </a:solidFill>
              </a:rPr>
              <a:t>Komplett </a:t>
            </a:r>
            <a:r>
              <a:rPr lang="de-DE" sz="1600" dirty="0">
                <a:solidFill>
                  <a:srgbClr val="000000"/>
                </a:solidFill>
              </a:rPr>
              <a:t>installiert </a:t>
            </a:r>
            <a:r>
              <a:rPr lang="de-DE" sz="1600" dirty="0" smtClean="0">
                <a:solidFill>
                  <a:srgbClr val="000000"/>
                </a:solidFill>
              </a:rPr>
              <a:t>von </a:t>
            </a:r>
            <a:r>
              <a:rPr lang="de-DE" sz="1600" dirty="0">
                <a:solidFill>
                  <a:srgbClr val="000000"/>
                </a:solidFill>
              </a:rPr>
              <a:t>regionalen </a:t>
            </a:r>
            <a:r>
              <a:rPr lang="de-DE" sz="1600" dirty="0" smtClean="0">
                <a:solidFill>
                  <a:srgbClr val="000000"/>
                </a:solidFill>
              </a:rPr>
              <a:t>Handwerkspartnern</a:t>
            </a:r>
            <a:br>
              <a:rPr lang="de-DE" sz="1600" dirty="0" smtClean="0">
                <a:solidFill>
                  <a:srgbClr val="000000"/>
                </a:solidFill>
              </a:rPr>
            </a:br>
            <a:endParaRPr lang="de-DE" sz="1600" dirty="0" smtClean="0">
              <a:solidFill>
                <a:srgbClr val="000000"/>
              </a:solidFill>
            </a:endParaRPr>
          </a:p>
          <a:p>
            <a:pPr lvl="0">
              <a:lnSpc>
                <a:spcPct val="100000"/>
              </a:lnSpc>
              <a:buClr>
                <a:srgbClr val="F21C0A"/>
              </a:buClr>
              <a:buSzPct val="100000"/>
            </a:pPr>
            <a:endParaRPr lang="de-DE" sz="1600" dirty="0" smtClean="0">
              <a:solidFill>
                <a:srgbClr val="000000"/>
              </a:solidFill>
            </a:endParaRPr>
          </a:p>
          <a:p>
            <a:pPr lvl="0">
              <a:lnSpc>
                <a:spcPct val="100000"/>
              </a:lnSpc>
              <a:buClr>
                <a:srgbClr val="F21C0A"/>
              </a:buClr>
              <a:buSzPct val="100000"/>
            </a:pPr>
            <a:endParaRPr lang="de-DE" sz="1600" dirty="0">
              <a:solidFill>
                <a:srgbClr val="000000"/>
              </a:solidFill>
            </a:endParaRPr>
          </a:p>
          <a:p>
            <a:pPr marL="203200" lvl="0" indent="-203200">
              <a:lnSpc>
                <a:spcPct val="100000"/>
              </a:lnSpc>
              <a:buClr>
                <a:srgbClr val="F21C0A"/>
              </a:buClr>
              <a:buSzPct val="100000"/>
            </a:pPr>
            <a:r>
              <a:rPr lang="de-DE" sz="1600" b="1" dirty="0">
                <a:solidFill>
                  <a:srgbClr val="000000"/>
                </a:solidFill>
              </a:rPr>
              <a:t>E.ON </a:t>
            </a:r>
            <a:r>
              <a:rPr lang="de-DE" sz="1600" b="1" dirty="0" smtClean="0">
                <a:solidFill>
                  <a:srgbClr val="000000"/>
                </a:solidFill>
              </a:rPr>
              <a:t>Aura</a:t>
            </a:r>
            <a:endParaRPr lang="de-DE" sz="1600" dirty="0">
              <a:solidFill>
                <a:srgbClr val="000000"/>
              </a:solidFill>
            </a:endParaRPr>
          </a:p>
          <a:p>
            <a:pPr marL="203200" lvl="0" indent="-203200">
              <a:lnSpc>
                <a:spcPct val="100000"/>
              </a:lnSpc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 smtClean="0">
                <a:solidFill>
                  <a:srgbClr val="000000"/>
                </a:solidFill>
              </a:rPr>
              <a:t>Modulares PV-System, bestehend aus PV-Anlage, Batterie und Energiemanager</a:t>
            </a:r>
          </a:p>
          <a:p>
            <a:pPr marL="203200" indent="-203200">
              <a:lnSpc>
                <a:spcPct val="100000"/>
              </a:lnSpc>
              <a:buClr>
                <a:srgbClr val="F21C0A"/>
              </a:buClr>
              <a:buSzPct val="100000"/>
            </a:pPr>
            <a:endParaRPr lang="de-DE" sz="1600" b="1" dirty="0" smtClean="0">
              <a:solidFill>
                <a:srgbClr val="000000"/>
              </a:solidFill>
            </a:endParaRPr>
          </a:p>
          <a:p>
            <a:pPr marL="203200" indent="-203200">
              <a:lnSpc>
                <a:spcPct val="100000"/>
              </a:lnSpc>
              <a:buClr>
                <a:srgbClr val="F21C0A"/>
              </a:buClr>
              <a:buSzPct val="100000"/>
            </a:pPr>
            <a:endParaRPr lang="de-DE" sz="1600" b="1" dirty="0">
              <a:solidFill>
                <a:srgbClr val="000000"/>
              </a:solidFill>
            </a:endParaRPr>
          </a:p>
          <a:p>
            <a:pPr marL="203200" indent="-203200">
              <a:lnSpc>
                <a:spcPct val="100000"/>
              </a:lnSpc>
              <a:buClr>
                <a:srgbClr val="F21C0A"/>
              </a:buClr>
              <a:buSzPct val="100000"/>
            </a:pPr>
            <a:endParaRPr lang="de-DE" sz="1600" b="1" dirty="0" smtClean="0">
              <a:solidFill>
                <a:srgbClr val="000000"/>
              </a:solidFill>
            </a:endParaRPr>
          </a:p>
          <a:p>
            <a:pPr marL="203200" indent="-203200">
              <a:lnSpc>
                <a:spcPct val="100000"/>
              </a:lnSpc>
              <a:buClr>
                <a:srgbClr val="F21C0A"/>
              </a:buClr>
              <a:buSzPct val="100000"/>
            </a:pPr>
            <a:r>
              <a:rPr lang="de-DE" sz="1600" b="1" dirty="0" smtClean="0">
                <a:solidFill>
                  <a:srgbClr val="000000"/>
                </a:solidFill>
              </a:rPr>
              <a:t>E.ON </a:t>
            </a:r>
            <a:r>
              <a:rPr lang="de-DE" sz="1600" b="1" dirty="0" err="1" smtClean="0">
                <a:solidFill>
                  <a:srgbClr val="000000"/>
                </a:solidFill>
              </a:rPr>
              <a:t>SolarProfis</a:t>
            </a:r>
            <a:endParaRPr lang="de-DE" sz="1600" b="1" dirty="0" smtClean="0">
              <a:solidFill>
                <a:srgbClr val="000000"/>
              </a:solidFill>
            </a:endParaRPr>
          </a:p>
          <a:p>
            <a:pPr marL="203200" indent="-203200">
              <a:lnSpc>
                <a:spcPct val="100000"/>
              </a:lnSpc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 smtClean="0">
                <a:solidFill>
                  <a:srgbClr val="000000"/>
                </a:solidFill>
              </a:rPr>
              <a:t>Kostenfreier Ertragscheck für die Photovoltaik-Anlage</a:t>
            </a:r>
          </a:p>
          <a:p>
            <a:pPr marL="203200" indent="-203200">
              <a:lnSpc>
                <a:spcPct val="100000"/>
              </a:lnSpc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 smtClean="0">
                <a:solidFill>
                  <a:srgbClr val="000000"/>
                </a:solidFill>
              </a:rPr>
              <a:t>Prüfung der Anlage vor Ort durch die E.ON </a:t>
            </a:r>
            <a:r>
              <a:rPr lang="de-DE" sz="1600" dirty="0" err="1" smtClean="0">
                <a:solidFill>
                  <a:srgbClr val="000000"/>
                </a:solidFill>
              </a:rPr>
              <a:t>SolarProfis</a:t>
            </a:r>
            <a:endParaRPr lang="de-DE" sz="1600" dirty="0" smtClean="0">
              <a:solidFill>
                <a:srgbClr val="000000"/>
              </a:solidFill>
            </a:endParaRPr>
          </a:p>
          <a:p>
            <a:pPr marL="203200" indent="-203200">
              <a:lnSpc>
                <a:spcPct val="100000"/>
              </a:lnSpc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 smtClean="0">
                <a:solidFill>
                  <a:srgbClr val="000000"/>
                </a:solidFill>
              </a:rPr>
              <a:t>Wartung und Optimierung der Anlage bei ertrags- oder sicherheitsrelevanten Mängeln</a:t>
            </a:r>
            <a:endParaRPr lang="de-DE" sz="1600" b="1" dirty="0">
              <a:solidFill>
                <a:srgbClr val="000000"/>
              </a:solidFill>
            </a:endParaRPr>
          </a:p>
          <a:p>
            <a:pPr marL="203200" lvl="0" indent="-203200">
              <a:lnSpc>
                <a:spcPct val="100000"/>
              </a:lnSpc>
              <a:buClr>
                <a:srgbClr val="F21C0A"/>
              </a:buClr>
              <a:buSzPct val="100000"/>
            </a:pPr>
            <a:endParaRPr lang="de-DE" sz="1600" b="1" dirty="0">
              <a:solidFill>
                <a:srgbClr val="000000"/>
              </a:solidFill>
            </a:endParaRPr>
          </a:p>
          <a:p>
            <a:pPr marL="203200" lvl="0" indent="-203200">
              <a:lnSpc>
                <a:spcPct val="100000"/>
              </a:lnSpc>
              <a:buClr>
                <a:srgbClr val="F21C0A"/>
              </a:buClr>
              <a:buSzPct val="100000"/>
            </a:pPr>
            <a:endParaRPr lang="de-DE" sz="1600" b="1" dirty="0" smtClean="0">
              <a:solidFill>
                <a:srgbClr val="000000"/>
              </a:solidFill>
            </a:endParaRPr>
          </a:p>
          <a:p>
            <a:pPr lvl="0">
              <a:lnSpc>
                <a:spcPct val="100000"/>
              </a:lnSpc>
              <a:buClr>
                <a:srgbClr val="F21C0A"/>
              </a:buClr>
              <a:buSzPct val="100000"/>
            </a:pPr>
            <a:endParaRPr lang="de-DE" sz="1600" dirty="0" smtClean="0"/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10646"/>
          <a:stretch/>
        </p:blipFill>
        <p:spPr bwMode="auto">
          <a:xfrm>
            <a:off x="635000" y="1329267"/>
            <a:ext cx="2268000" cy="1683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6" descr="Mikro_KWK_EON_Branding_3"/>
          <p:cNvPicPr>
            <a:picLocks noChangeAspect="1" noChangeArrowheads="1"/>
          </p:cNvPicPr>
          <p:nvPr/>
        </p:nvPicPr>
        <p:blipFill rotWithShape="1">
          <a:blip r:embed="rId3" cstate="print"/>
          <a:srcRect l="9123" r="2160"/>
          <a:stretch/>
        </p:blipFill>
        <p:spPr bwMode="auto">
          <a:xfrm>
            <a:off x="635000" y="4782820"/>
            <a:ext cx="2268000" cy="1643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608076" y="662940"/>
            <a:ext cx="7921752" cy="608202"/>
          </a:xfrm>
        </p:spPr>
        <p:txBody>
          <a:bodyPr anchor="t"/>
          <a:lstStyle/>
          <a:p>
            <a:pPr eaLnBrk="1" fontAlgn="base" hangingPunct="1">
              <a:lnSpc>
                <a:spcPts val="3000"/>
              </a:lnSpc>
              <a:spcBef>
                <a:spcPts val="0"/>
              </a:spcBef>
            </a:pPr>
            <a:r>
              <a:rPr lang="de-DE" dirty="0" smtClean="0">
                <a:latin typeface="Arial"/>
                <a:sym typeface="Arial"/>
              </a:rPr>
              <a:t> Privatkundenvertrieb - Innovationen </a:t>
            </a:r>
            <a:endParaRPr lang="sk-SK" dirty="0" smtClean="0">
              <a:latin typeface="Arial"/>
              <a:sym typeface="Arial"/>
            </a:endParaRPr>
          </a:p>
        </p:txBody>
      </p:sp>
      <p:pic>
        <p:nvPicPr>
          <p:cNvPr id="174082" name="Picture 2" descr="G:\TEAM\V\VK\GRP\Kommunikation extern\90 Foto-Datenbank\allg. Pressefotos\Solar - E.ON Aura\Kampagnen-Shooting Sideshots\Installation Aura_Installation\EON Aura Installati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3124200"/>
            <a:ext cx="2268000" cy="151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48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Nadpis 1"/>
          <p:cNvSpPr>
            <a:spLocks noGrp="1"/>
          </p:cNvSpPr>
          <p:nvPr>
            <p:ph type="title"/>
          </p:nvPr>
        </p:nvSpPr>
        <p:spPr>
          <a:xfrm>
            <a:off x="608076" y="662940"/>
            <a:ext cx="7921752" cy="608202"/>
          </a:xfrm>
        </p:spPr>
        <p:txBody>
          <a:bodyPr anchor="t"/>
          <a:lstStyle/>
          <a:p>
            <a:pPr eaLnBrk="1" fontAlgn="base" hangingPunct="1">
              <a:lnSpc>
                <a:spcPts val="3000"/>
              </a:lnSpc>
              <a:spcBef>
                <a:spcPts val="0"/>
              </a:spcBef>
            </a:pPr>
            <a:r>
              <a:rPr lang="de-DE" dirty="0" smtClean="0">
                <a:latin typeface="Arial"/>
                <a:sym typeface="Arial"/>
              </a:rPr>
              <a:t> Kundenservice</a:t>
            </a:r>
            <a:endParaRPr lang="sk-SK" dirty="0" smtClean="0">
              <a:latin typeface="Arial"/>
              <a:sym typeface="Arial"/>
            </a:endParaRPr>
          </a:p>
        </p:txBody>
      </p:sp>
      <p:sp>
        <p:nvSpPr>
          <p:cNvPr id="34" name="Inhaltsplatzhalter 2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4507827" y="3339566"/>
            <a:ext cx="4311620" cy="2883434"/>
          </a:xfrm>
        </p:spPr>
        <p:txBody>
          <a:bodyPr/>
          <a:lstStyle/>
          <a:p>
            <a:pPr marL="203200" indent="-203200" defTabSz="771525">
              <a:buClr>
                <a:srgbClr val="F21C0A"/>
              </a:buClr>
              <a:buFont typeface="Wingdings" pitchFamily="2" charset="2"/>
              <a:buChar char=""/>
              <a:tabLst>
                <a:tab pos="266700" algn="l"/>
              </a:tabLst>
            </a:pPr>
            <a:r>
              <a:rPr lang="de-DE" sz="1600" dirty="0" smtClean="0">
                <a:solidFill>
                  <a:schemeClr val="tx2"/>
                </a:solidFill>
              </a:rPr>
              <a:t>Service für mehr als </a:t>
            </a:r>
            <a:r>
              <a:rPr lang="de-DE" sz="1600" dirty="0">
                <a:solidFill>
                  <a:schemeClr val="tx2"/>
                </a:solidFill>
              </a:rPr>
              <a:t>sechs </a:t>
            </a:r>
            <a:r>
              <a:rPr lang="de-DE" sz="1600" dirty="0"/>
              <a:t>Millionen Kunden in Deutschland</a:t>
            </a:r>
          </a:p>
          <a:p>
            <a:pPr marL="203200" indent="-203200" defTabSz="771525">
              <a:buClr>
                <a:srgbClr val="F21C0A"/>
              </a:buClr>
              <a:buFont typeface="Wingdings" pitchFamily="2" charset="2"/>
              <a:buChar char=""/>
              <a:tabLst>
                <a:tab pos="266700" algn="l"/>
              </a:tabLst>
            </a:pPr>
            <a:r>
              <a:rPr lang="de-DE" sz="1600" dirty="0"/>
              <a:t>Kompetente und nachhaltige Beratung zu Produkten und Serviceangeboten</a:t>
            </a:r>
          </a:p>
          <a:p>
            <a:pPr marL="203200" indent="-203200" defTabSz="771525">
              <a:buClr>
                <a:srgbClr val="F21C0A"/>
              </a:buClr>
              <a:buFont typeface="Wingdings" pitchFamily="2" charset="2"/>
              <a:buChar char=""/>
              <a:tabLst>
                <a:tab pos="266700" algn="l"/>
              </a:tabLst>
            </a:pPr>
            <a:r>
              <a:rPr lang="de-DE" sz="1600" dirty="0" smtClean="0">
                <a:solidFill>
                  <a:schemeClr val="tx2"/>
                </a:solidFill>
              </a:rPr>
              <a:t>„Service-König“ 2015/16</a:t>
            </a:r>
          </a:p>
          <a:p>
            <a:pPr marL="203200" indent="-203200" defTabSz="771525">
              <a:buClr>
                <a:srgbClr val="F21C0A"/>
              </a:buClr>
              <a:buFont typeface="Wingdings" pitchFamily="2" charset="2"/>
              <a:buChar char=""/>
              <a:tabLst>
                <a:tab pos="266700" algn="l"/>
              </a:tabLst>
            </a:pPr>
            <a:r>
              <a:rPr lang="de-DE" sz="1600" dirty="0" smtClean="0">
                <a:solidFill>
                  <a:schemeClr val="tx2"/>
                </a:solidFill>
              </a:rPr>
              <a:t>Website des Jahres 2015/16</a:t>
            </a:r>
            <a:endParaRPr lang="de-DE" sz="1600" dirty="0">
              <a:solidFill>
                <a:schemeClr val="tx2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14</a:t>
            </a:fld>
            <a:endParaRPr lang="de-DE"/>
          </a:p>
        </p:txBody>
      </p:sp>
      <p:grpSp>
        <p:nvGrpSpPr>
          <p:cNvPr id="75" name="Gruppieren 26"/>
          <p:cNvGrpSpPr>
            <a:grpSpLocks/>
          </p:cNvGrpSpPr>
          <p:nvPr/>
        </p:nvGrpSpPr>
        <p:grpSpPr bwMode="auto">
          <a:xfrm>
            <a:off x="609600" y="1491387"/>
            <a:ext cx="3606800" cy="4368800"/>
            <a:chOff x="2697479" y="1331975"/>
            <a:chExt cx="3536417" cy="4779229"/>
          </a:xfrm>
          <a:solidFill>
            <a:schemeClr val="bg1">
              <a:lumMod val="95000"/>
            </a:schemeClr>
          </a:solidFill>
        </p:grpSpPr>
        <p:sp>
          <p:nvSpPr>
            <p:cNvPr id="76" name="Freeform 5"/>
            <p:cNvSpPr>
              <a:spLocks/>
            </p:cNvSpPr>
            <p:nvPr/>
          </p:nvSpPr>
          <p:spPr bwMode="gray">
            <a:xfrm>
              <a:off x="2996181" y="2044948"/>
              <a:ext cx="1820659" cy="1603744"/>
            </a:xfrm>
            <a:custGeom>
              <a:avLst/>
              <a:gdLst>
                <a:gd name="T0" fmla="*/ 1601966 w 1024"/>
                <a:gd name="T1" fmla="*/ 805428 h 902"/>
                <a:gd name="T2" fmla="*/ 1635748 w 1024"/>
                <a:gd name="T3" fmla="*/ 908551 h 902"/>
                <a:gd name="T4" fmla="*/ 1475729 w 1024"/>
                <a:gd name="T5" fmla="*/ 1132578 h 902"/>
                <a:gd name="T6" fmla="*/ 1488175 w 1024"/>
                <a:gd name="T7" fmla="*/ 1246369 h 902"/>
                <a:gd name="T8" fmla="*/ 1536181 w 1024"/>
                <a:gd name="T9" fmla="*/ 1354826 h 902"/>
                <a:gd name="T10" fmla="*/ 1417056 w 1024"/>
                <a:gd name="T11" fmla="*/ 1406388 h 902"/>
                <a:gd name="T12" fmla="*/ 1200141 w 1024"/>
                <a:gd name="T13" fmla="*/ 1518401 h 902"/>
                <a:gd name="T14" fmla="*/ 1095240 w 1024"/>
                <a:gd name="T15" fmla="*/ 1580630 h 902"/>
                <a:gd name="T16" fmla="*/ 1129022 w 1024"/>
                <a:gd name="T17" fmla="*/ 1393942 h 902"/>
                <a:gd name="T18" fmla="*/ 1045456 w 1024"/>
                <a:gd name="T19" fmla="*/ 1255259 h 902"/>
                <a:gd name="T20" fmla="*/ 862324 w 1024"/>
                <a:gd name="T21" fmla="*/ 995673 h 902"/>
                <a:gd name="T22" fmla="*/ 883659 w 1024"/>
                <a:gd name="T23" fmla="*/ 867657 h 902"/>
                <a:gd name="T24" fmla="*/ 755644 w 1024"/>
                <a:gd name="T25" fmla="*/ 910329 h 902"/>
                <a:gd name="T26" fmla="*/ 737865 w 1024"/>
                <a:gd name="T27" fmla="*/ 839210 h 902"/>
                <a:gd name="T28" fmla="*/ 684525 w 1024"/>
                <a:gd name="T29" fmla="*/ 1063236 h 902"/>
                <a:gd name="T30" fmla="*/ 599182 w 1024"/>
                <a:gd name="T31" fmla="*/ 1084572 h 902"/>
                <a:gd name="T32" fmla="*/ 433829 w 1024"/>
                <a:gd name="T33" fmla="*/ 1114798 h 902"/>
                <a:gd name="T34" fmla="*/ 496058 w 1024"/>
                <a:gd name="T35" fmla="*/ 1065014 h 902"/>
                <a:gd name="T36" fmla="*/ 480057 w 1024"/>
                <a:gd name="T37" fmla="*/ 956557 h 902"/>
                <a:gd name="T38" fmla="*/ 339596 w 1024"/>
                <a:gd name="T39" fmla="*/ 885437 h 902"/>
                <a:gd name="T40" fmla="*/ 234694 w 1024"/>
                <a:gd name="T41" fmla="*/ 1015231 h 902"/>
                <a:gd name="T42" fmla="*/ 122681 w 1024"/>
                <a:gd name="T43" fmla="*/ 988561 h 902"/>
                <a:gd name="T44" fmla="*/ 117347 w 1024"/>
                <a:gd name="T45" fmla="*/ 888993 h 902"/>
                <a:gd name="T46" fmla="*/ 0 w 1024"/>
                <a:gd name="T47" fmla="*/ 872991 h 902"/>
                <a:gd name="T48" fmla="*/ 133349 w 1024"/>
                <a:gd name="T49" fmla="*/ 773424 h 902"/>
                <a:gd name="T50" fmla="*/ 195579 w 1024"/>
                <a:gd name="T51" fmla="*/ 366265 h 902"/>
                <a:gd name="T52" fmla="*/ 211580 w 1024"/>
                <a:gd name="T53" fmla="*/ 359153 h 902"/>
                <a:gd name="T54" fmla="*/ 112013 w 1024"/>
                <a:gd name="T55" fmla="*/ 257808 h 902"/>
                <a:gd name="T56" fmla="*/ 160019 w 1024"/>
                <a:gd name="T57" fmla="*/ 245362 h 902"/>
                <a:gd name="T58" fmla="*/ 161797 w 1024"/>
                <a:gd name="T59" fmla="*/ 220470 h 902"/>
                <a:gd name="T60" fmla="*/ 163575 w 1024"/>
                <a:gd name="T61" fmla="*/ 168909 h 902"/>
                <a:gd name="T62" fmla="*/ 464055 w 1024"/>
                <a:gd name="T63" fmla="*/ 117347 h 902"/>
                <a:gd name="T64" fmla="*/ 487169 w 1024"/>
                <a:gd name="T65" fmla="*/ 152907 h 902"/>
                <a:gd name="T66" fmla="*/ 497836 w 1024"/>
                <a:gd name="T67" fmla="*/ 243584 h 902"/>
                <a:gd name="T68" fmla="*/ 540508 w 1024"/>
                <a:gd name="T69" fmla="*/ 307592 h 902"/>
                <a:gd name="T70" fmla="*/ 588514 w 1024"/>
                <a:gd name="T71" fmla="*/ 247140 h 902"/>
                <a:gd name="T72" fmla="*/ 567178 w 1024"/>
                <a:gd name="T73" fmla="*/ 177799 h 902"/>
                <a:gd name="T74" fmla="*/ 668523 w 1024"/>
                <a:gd name="T75" fmla="*/ 224026 h 902"/>
                <a:gd name="T76" fmla="*/ 688081 w 1024"/>
                <a:gd name="T77" fmla="*/ 270254 h 902"/>
                <a:gd name="T78" fmla="*/ 723641 w 1024"/>
                <a:gd name="T79" fmla="*/ 250696 h 902"/>
                <a:gd name="T80" fmla="*/ 670301 w 1024"/>
                <a:gd name="T81" fmla="*/ 200912 h 902"/>
                <a:gd name="T82" fmla="*/ 702305 w 1024"/>
                <a:gd name="T83" fmla="*/ 7112 h 902"/>
                <a:gd name="T84" fmla="*/ 752088 w 1024"/>
                <a:gd name="T85" fmla="*/ 30226 h 902"/>
                <a:gd name="T86" fmla="*/ 949445 w 1024"/>
                <a:gd name="T87" fmla="*/ 40894 h 902"/>
                <a:gd name="T88" fmla="*/ 1171694 w 1024"/>
                <a:gd name="T89" fmla="*/ 270254 h 902"/>
                <a:gd name="T90" fmla="*/ 1237479 w 1024"/>
                <a:gd name="T91" fmla="*/ 261364 h 902"/>
                <a:gd name="T92" fmla="*/ 1285485 w 1024"/>
                <a:gd name="T93" fmla="*/ 286256 h 902"/>
                <a:gd name="T94" fmla="*/ 1324600 w 1024"/>
                <a:gd name="T95" fmla="*/ 268476 h 902"/>
                <a:gd name="T96" fmla="*/ 1363716 w 1024"/>
                <a:gd name="T97" fmla="*/ 282700 h 902"/>
                <a:gd name="T98" fmla="*/ 1424168 w 1024"/>
                <a:gd name="T99" fmla="*/ 314704 h 902"/>
                <a:gd name="T100" fmla="*/ 1452615 w 1024"/>
                <a:gd name="T101" fmla="*/ 305814 h 902"/>
                <a:gd name="T102" fmla="*/ 1580630 w 1024"/>
                <a:gd name="T103" fmla="*/ 307592 h 902"/>
                <a:gd name="T104" fmla="*/ 1639304 w 1024"/>
                <a:gd name="T105" fmla="*/ 428495 h 902"/>
                <a:gd name="T106" fmla="*/ 1820659 w 1024"/>
                <a:gd name="T107" fmla="*/ 492502 h 902"/>
                <a:gd name="T108" fmla="*/ 1603744 w 1024"/>
                <a:gd name="T109" fmla="*/ 568956 h 902"/>
                <a:gd name="T110" fmla="*/ 1518401 w 1024"/>
                <a:gd name="T111" fmla="*/ 650743 h 90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24"/>
                <a:gd name="T169" fmla="*/ 0 h 902"/>
                <a:gd name="T170" fmla="*/ 1024 w 1024"/>
                <a:gd name="T171" fmla="*/ 902 h 90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24" h="902">
                  <a:moveTo>
                    <a:pt x="854" y="366"/>
                  </a:moveTo>
                  <a:lnTo>
                    <a:pt x="901" y="453"/>
                  </a:lnTo>
                  <a:lnTo>
                    <a:pt x="899" y="484"/>
                  </a:lnTo>
                  <a:lnTo>
                    <a:pt x="920" y="511"/>
                  </a:lnTo>
                  <a:lnTo>
                    <a:pt x="924" y="596"/>
                  </a:lnTo>
                  <a:lnTo>
                    <a:pt x="830" y="637"/>
                  </a:lnTo>
                  <a:lnTo>
                    <a:pt x="848" y="685"/>
                  </a:lnTo>
                  <a:lnTo>
                    <a:pt x="837" y="701"/>
                  </a:lnTo>
                  <a:lnTo>
                    <a:pt x="840" y="725"/>
                  </a:lnTo>
                  <a:lnTo>
                    <a:pt x="864" y="762"/>
                  </a:lnTo>
                  <a:lnTo>
                    <a:pt x="837" y="796"/>
                  </a:lnTo>
                  <a:lnTo>
                    <a:pt x="797" y="791"/>
                  </a:lnTo>
                  <a:lnTo>
                    <a:pt x="702" y="871"/>
                  </a:lnTo>
                  <a:lnTo>
                    <a:pt x="675" y="854"/>
                  </a:lnTo>
                  <a:lnTo>
                    <a:pt x="647" y="902"/>
                  </a:lnTo>
                  <a:lnTo>
                    <a:pt x="616" y="889"/>
                  </a:lnTo>
                  <a:lnTo>
                    <a:pt x="643" y="810"/>
                  </a:lnTo>
                  <a:lnTo>
                    <a:pt x="635" y="784"/>
                  </a:lnTo>
                  <a:lnTo>
                    <a:pt x="585" y="785"/>
                  </a:lnTo>
                  <a:lnTo>
                    <a:pt x="588" y="706"/>
                  </a:lnTo>
                  <a:lnTo>
                    <a:pt x="567" y="705"/>
                  </a:lnTo>
                  <a:lnTo>
                    <a:pt x="485" y="560"/>
                  </a:lnTo>
                  <a:lnTo>
                    <a:pt x="517" y="513"/>
                  </a:lnTo>
                  <a:lnTo>
                    <a:pt x="497" y="488"/>
                  </a:lnTo>
                  <a:lnTo>
                    <a:pt x="483" y="513"/>
                  </a:lnTo>
                  <a:lnTo>
                    <a:pt x="425" y="512"/>
                  </a:lnTo>
                  <a:lnTo>
                    <a:pt x="425" y="481"/>
                  </a:lnTo>
                  <a:lnTo>
                    <a:pt x="415" y="472"/>
                  </a:lnTo>
                  <a:lnTo>
                    <a:pt x="337" y="502"/>
                  </a:lnTo>
                  <a:lnTo>
                    <a:pt x="385" y="598"/>
                  </a:lnTo>
                  <a:lnTo>
                    <a:pt x="365" y="617"/>
                  </a:lnTo>
                  <a:lnTo>
                    <a:pt x="337" y="610"/>
                  </a:lnTo>
                  <a:lnTo>
                    <a:pt x="280" y="650"/>
                  </a:lnTo>
                  <a:lnTo>
                    <a:pt x="244" y="627"/>
                  </a:lnTo>
                  <a:lnTo>
                    <a:pt x="275" y="614"/>
                  </a:lnTo>
                  <a:lnTo>
                    <a:pt x="279" y="599"/>
                  </a:lnTo>
                  <a:lnTo>
                    <a:pt x="256" y="592"/>
                  </a:lnTo>
                  <a:lnTo>
                    <a:pt x="270" y="538"/>
                  </a:lnTo>
                  <a:lnTo>
                    <a:pt x="214" y="500"/>
                  </a:lnTo>
                  <a:lnTo>
                    <a:pt x="191" y="498"/>
                  </a:lnTo>
                  <a:lnTo>
                    <a:pt x="184" y="534"/>
                  </a:lnTo>
                  <a:lnTo>
                    <a:pt x="132" y="571"/>
                  </a:lnTo>
                  <a:lnTo>
                    <a:pt x="83" y="576"/>
                  </a:lnTo>
                  <a:lnTo>
                    <a:pt x="69" y="556"/>
                  </a:lnTo>
                  <a:lnTo>
                    <a:pt x="88" y="533"/>
                  </a:lnTo>
                  <a:lnTo>
                    <a:pt x="66" y="500"/>
                  </a:lnTo>
                  <a:lnTo>
                    <a:pt x="55" y="509"/>
                  </a:lnTo>
                  <a:lnTo>
                    <a:pt x="0" y="491"/>
                  </a:lnTo>
                  <a:lnTo>
                    <a:pt x="14" y="438"/>
                  </a:lnTo>
                  <a:lnTo>
                    <a:pt x="75" y="435"/>
                  </a:lnTo>
                  <a:lnTo>
                    <a:pt x="83" y="367"/>
                  </a:lnTo>
                  <a:lnTo>
                    <a:pt x="110" y="206"/>
                  </a:lnTo>
                  <a:lnTo>
                    <a:pt x="136" y="213"/>
                  </a:lnTo>
                  <a:lnTo>
                    <a:pt x="119" y="202"/>
                  </a:lnTo>
                  <a:lnTo>
                    <a:pt x="64" y="195"/>
                  </a:lnTo>
                  <a:lnTo>
                    <a:pt x="63" y="145"/>
                  </a:lnTo>
                  <a:lnTo>
                    <a:pt x="72" y="133"/>
                  </a:lnTo>
                  <a:lnTo>
                    <a:pt x="90" y="138"/>
                  </a:lnTo>
                  <a:lnTo>
                    <a:pt x="94" y="130"/>
                  </a:lnTo>
                  <a:lnTo>
                    <a:pt x="91" y="124"/>
                  </a:lnTo>
                  <a:lnTo>
                    <a:pt x="77" y="115"/>
                  </a:lnTo>
                  <a:lnTo>
                    <a:pt x="92" y="95"/>
                  </a:lnTo>
                  <a:lnTo>
                    <a:pt x="118" y="80"/>
                  </a:lnTo>
                  <a:lnTo>
                    <a:pt x="261" y="66"/>
                  </a:lnTo>
                  <a:lnTo>
                    <a:pt x="275" y="75"/>
                  </a:lnTo>
                  <a:lnTo>
                    <a:pt x="274" y="86"/>
                  </a:lnTo>
                  <a:lnTo>
                    <a:pt x="299" y="130"/>
                  </a:lnTo>
                  <a:lnTo>
                    <a:pt x="280" y="137"/>
                  </a:lnTo>
                  <a:lnTo>
                    <a:pt x="280" y="148"/>
                  </a:lnTo>
                  <a:lnTo>
                    <a:pt x="304" y="173"/>
                  </a:lnTo>
                  <a:lnTo>
                    <a:pt x="321" y="175"/>
                  </a:lnTo>
                  <a:lnTo>
                    <a:pt x="331" y="139"/>
                  </a:lnTo>
                  <a:lnTo>
                    <a:pt x="310" y="131"/>
                  </a:lnTo>
                  <a:lnTo>
                    <a:pt x="319" y="100"/>
                  </a:lnTo>
                  <a:lnTo>
                    <a:pt x="328" y="97"/>
                  </a:lnTo>
                  <a:lnTo>
                    <a:pt x="376" y="126"/>
                  </a:lnTo>
                  <a:lnTo>
                    <a:pt x="380" y="136"/>
                  </a:lnTo>
                  <a:lnTo>
                    <a:pt x="387" y="152"/>
                  </a:lnTo>
                  <a:lnTo>
                    <a:pt x="402" y="155"/>
                  </a:lnTo>
                  <a:lnTo>
                    <a:pt x="407" y="141"/>
                  </a:lnTo>
                  <a:lnTo>
                    <a:pt x="400" y="112"/>
                  </a:lnTo>
                  <a:lnTo>
                    <a:pt x="377" y="113"/>
                  </a:lnTo>
                  <a:lnTo>
                    <a:pt x="364" y="75"/>
                  </a:lnTo>
                  <a:lnTo>
                    <a:pt x="395" y="4"/>
                  </a:lnTo>
                  <a:lnTo>
                    <a:pt x="412" y="0"/>
                  </a:lnTo>
                  <a:lnTo>
                    <a:pt x="423" y="17"/>
                  </a:lnTo>
                  <a:lnTo>
                    <a:pt x="484" y="11"/>
                  </a:lnTo>
                  <a:lnTo>
                    <a:pt x="534" y="23"/>
                  </a:lnTo>
                  <a:lnTo>
                    <a:pt x="633" y="124"/>
                  </a:lnTo>
                  <a:lnTo>
                    <a:pt x="659" y="152"/>
                  </a:lnTo>
                  <a:lnTo>
                    <a:pt x="690" y="153"/>
                  </a:lnTo>
                  <a:lnTo>
                    <a:pt x="696" y="147"/>
                  </a:lnTo>
                  <a:lnTo>
                    <a:pt x="709" y="146"/>
                  </a:lnTo>
                  <a:lnTo>
                    <a:pt x="723" y="161"/>
                  </a:lnTo>
                  <a:lnTo>
                    <a:pt x="730" y="161"/>
                  </a:lnTo>
                  <a:lnTo>
                    <a:pt x="745" y="151"/>
                  </a:lnTo>
                  <a:lnTo>
                    <a:pt x="756" y="150"/>
                  </a:lnTo>
                  <a:lnTo>
                    <a:pt x="767" y="159"/>
                  </a:lnTo>
                  <a:lnTo>
                    <a:pt x="792" y="166"/>
                  </a:lnTo>
                  <a:lnTo>
                    <a:pt x="801" y="177"/>
                  </a:lnTo>
                  <a:lnTo>
                    <a:pt x="808" y="178"/>
                  </a:lnTo>
                  <a:lnTo>
                    <a:pt x="817" y="172"/>
                  </a:lnTo>
                  <a:lnTo>
                    <a:pt x="866" y="182"/>
                  </a:lnTo>
                  <a:lnTo>
                    <a:pt x="889" y="173"/>
                  </a:lnTo>
                  <a:lnTo>
                    <a:pt x="930" y="222"/>
                  </a:lnTo>
                  <a:lnTo>
                    <a:pt x="922" y="241"/>
                  </a:lnTo>
                  <a:lnTo>
                    <a:pt x="956" y="264"/>
                  </a:lnTo>
                  <a:lnTo>
                    <a:pt x="1024" y="277"/>
                  </a:lnTo>
                  <a:lnTo>
                    <a:pt x="973" y="328"/>
                  </a:lnTo>
                  <a:lnTo>
                    <a:pt x="902" y="320"/>
                  </a:lnTo>
                  <a:lnTo>
                    <a:pt x="862" y="344"/>
                  </a:lnTo>
                  <a:lnTo>
                    <a:pt x="854" y="36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6"/>
            <p:cNvSpPr>
              <a:spLocks/>
            </p:cNvSpPr>
            <p:nvPr/>
          </p:nvSpPr>
          <p:spPr bwMode="gray">
            <a:xfrm>
              <a:off x="4695937" y="2148071"/>
              <a:ext cx="1393942" cy="1347714"/>
            </a:xfrm>
            <a:custGeom>
              <a:avLst/>
              <a:gdLst>
                <a:gd name="T0" fmla="*/ 1168138 w 784"/>
                <a:gd name="T1" fmla="*/ 99567 h 758"/>
                <a:gd name="T2" fmla="*/ 1143246 w 784"/>
                <a:gd name="T3" fmla="*/ 202690 h 758"/>
                <a:gd name="T4" fmla="*/ 1109464 w 784"/>
                <a:gd name="T5" fmla="*/ 337817 h 758"/>
                <a:gd name="T6" fmla="*/ 1070348 w 784"/>
                <a:gd name="T7" fmla="*/ 432051 h 758"/>
                <a:gd name="T8" fmla="*/ 1210809 w 784"/>
                <a:gd name="T9" fmla="*/ 536952 h 758"/>
                <a:gd name="T10" fmla="*/ 1276595 w 784"/>
                <a:gd name="T11" fmla="*/ 579624 h 758"/>
                <a:gd name="T12" fmla="*/ 1249925 w 784"/>
                <a:gd name="T13" fmla="*/ 711195 h 758"/>
                <a:gd name="T14" fmla="*/ 1321045 w 784"/>
                <a:gd name="T15" fmla="*/ 792982 h 758"/>
                <a:gd name="T16" fmla="*/ 1344158 w 784"/>
                <a:gd name="T17" fmla="*/ 993895 h 758"/>
                <a:gd name="T18" fmla="*/ 1313933 w 784"/>
                <a:gd name="T19" fmla="*/ 1049012 h 758"/>
                <a:gd name="T20" fmla="*/ 1385052 w 784"/>
                <a:gd name="T21" fmla="*/ 1168137 h 758"/>
                <a:gd name="T22" fmla="*/ 1223255 w 784"/>
                <a:gd name="T23" fmla="*/ 1241035 h 758"/>
                <a:gd name="T24" fmla="*/ 1116576 w 784"/>
                <a:gd name="T25" fmla="*/ 1276595 h 758"/>
                <a:gd name="T26" fmla="*/ 954779 w 784"/>
                <a:gd name="T27" fmla="*/ 1340602 h 758"/>
                <a:gd name="T28" fmla="*/ 837432 w 784"/>
                <a:gd name="T29" fmla="*/ 1315710 h 758"/>
                <a:gd name="T30" fmla="*/ 798316 w 784"/>
                <a:gd name="T31" fmla="*/ 1340602 h 758"/>
                <a:gd name="T32" fmla="*/ 796538 w 784"/>
                <a:gd name="T33" fmla="*/ 1280151 h 758"/>
                <a:gd name="T34" fmla="*/ 730753 w 784"/>
                <a:gd name="T35" fmla="*/ 1187695 h 758"/>
                <a:gd name="T36" fmla="*/ 739643 w 784"/>
                <a:gd name="T37" fmla="*/ 1063236 h 758"/>
                <a:gd name="T38" fmla="*/ 535174 w 784"/>
                <a:gd name="T39" fmla="*/ 993895 h 758"/>
                <a:gd name="T40" fmla="*/ 394713 w 784"/>
                <a:gd name="T41" fmla="*/ 885437 h 758"/>
                <a:gd name="T42" fmla="*/ 348486 w 784"/>
                <a:gd name="T43" fmla="*/ 682747 h 758"/>
                <a:gd name="T44" fmla="*/ 369821 w 784"/>
                <a:gd name="T45" fmla="*/ 606294 h 758"/>
                <a:gd name="T46" fmla="*/ 375155 w 784"/>
                <a:gd name="T47" fmla="*/ 483612 h 758"/>
                <a:gd name="T48" fmla="*/ 264920 w 784"/>
                <a:gd name="T49" fmla="*/ 476501 h 758"/>
                <a:gd name="T50" fmla="*/ 0 w 784"/>
                <a:gd name="T51" fmla="*/ 366265 h 758"/>
                <a:gd name="T52" fmla="*/ 85343 w 784"/>
                <a:gd name="T53" fmla="*/ 339595 h 758"/>
                <a:gd name="T54" fmla="*/ 88899 w 784"/>
                <a:gd name="T55" fmla="*/ 270254 h 758"/>
                <a:gd name="T56" fmla="*/ 160019 w 784"/>
                <a:gd name="T57" fmla="*/ 263142 h 758"/>
                <a:gd name="T58" fmla="*/ 275588 w 784"/>
                <a:gd name="T59" fmla="*/ 160019 h 758"/>
                <a:gd name="T60" fmla="*/ 417827 w 784"/>
                <a:gd name="T61" fmla="*/ 224026 h 758"/>
                <a:gd name="T62" fmla="*/ 529840 w 784"/>
                <a:gd name="T63" fmla="*/ 232916 h 758"/>
                <a:gd name="T64" fmla="*/ 620518 w 784"/>
                <a:gd name="T65" fmla="*/ 259586 h 758"/>
                <a:gd name="T66" fmla="*/ 730753 w 784"/>
                <a:gd name="T67" fmla="*/ 176021 h 758"/>
                <a:gd name="T68" fmla="*/ 810762 w 784"/>
                <a:gd name="T69" fmla="*/ 144017 h 758"/>
                <a:gd name="T70" fmla="*/ 860546 w 784"/>
                <a:gd name="T71" fmla="*/ 44450 h 758"/>
                <a:gd name="T72" fmla="*/ 901439 w 784"/>
                <a:gd name="T73" fmla="*/ 3556 h 758"/>
                <a:gd name="T74" fmla="*/ 904995 w 784"/>
                <a:gd name="T75" fmla="*/ 0 h 758"/>
                <a:gd name="T76" fmla="*/ 917442 w 784"/>
                <a:gd name="T77" fmla="*/ 10668 h 758"/>
                <a:gd name="T78" fmla="*/ 963669 w 784"/>
                <a:gd name="T79" fmla="*/ 65786 h 758"/>
                <a:gd name="T80" fmla="*/ 1063236 w 784"/>
                <a:gd name="T81" fmla="*/ 48006 h 758"/>
                <a:gd name="T82" fmla="*/ 1034789 w 784"/>
                <a:gd name="T83" fmla="*/ 128015 h 758"/>
                <a:gd name="T84" fmla="*/ 1098796 w 784"/>
                <a:gd name="T85" fmla="*/ 147573 h 75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84"/>
                <a:gd name="T130" fmla="*/ 0 h 758"/>
                <a:gd name="T131" fmla="*/ 784 w 784"/>
                <a:gd name="T132" fmla="*/ 758 h 75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84" h="758">
                  <a:moveTo>
                    <a:pt x="625" y="68"/>
                  </a:moveTo>
                  <a:lnTo>
                    <a:pt x="657" y="56"/>
                  </a:lnTo>
                  <a:lnTo>
                    <a:pt x="663" y="72"/>
                  </a:lnTo>
                  <a:lnTo>
                    <a:pt x="643" y="114"/>
                  </a:lnTo>
                  <a:lnTo>
                    <a:pt x="651" y="139"/>
                  </a:lnTo>
                  <a:lnTo>
                    <a:pt x="624" y="190"/>
                  </a:lnTo>
                  <a:lnTo>
                    <a:pt x="598" y="207"/>
                  </a:lnTo>
                  <a:lnTo>
                    <a:pt x="602" y="243"/>
                  </a:lnTo>
                  <a:lnTo>
                    <a:pt x="646" y="265"/>
                  </a:lnTo>
                  <a:lnTo>
                    <a:pt x="681" y="302"/>
                  </a:lnTo>
                  <a:lnTo>
                    <a:pt x="697" y="306"/>
                  </a:lnTo>
                  <a:lnTo>
                    <a:pt x="718" y="326"/>
                  </a:lnTo>
                  <a:lnTo>
                    <a:pt x="721" y="356"/>
                  </a:lnTo>
                  <a:lnTo>
                    <a:pt x="703" y="400"/>
                  </a:lnTo>
                  <a:lnTo>
                    <a:pt x="718" y="433"/>
                  </a:lnTo>
                  <a:lnTo>
                    <a:pt x="743" y="446"/>
                  </a:lnTo>
                  <a:lnTo>
                    <a:pt x="761" y="500"/>
                  </a:lnTo>
                  <a:lnTo>
                    <a:pt x="756" y="559"/>
                  </a:lnTo>
                  <a:lnTo>
                    <a:pt x="742" y="575"/>
                  </a:lnTo>
                  <a:lnTo>
                    <a:pt x="739" y="590"/>
                  </a:lnTo>
                  <a:lnTo>
                    <a:pt x="784" y="653"/>
                  </a:lnTo>
                  <a:lnTo>
                    <a:pt x="779" y="657"/>
                  </a:lnTo>
                  <a:lnTo>
                    <a:pt x="712" y="672"/>
                  </a:lnTo>
                  <a:lnTo>
                    <a:pt x="688" y="698"/>
                  </a:lnTo>
                  <a:lnTo>
                    <a:pt x="646" y="688"/>
                  </a:lnTo>
                  <a:lnTo>
                    <a:pt x="628" y="718"/>
                  </a:lnTo>
                  <a:lnTo>
                    <a:pt x="623" y="745"/>
                  </a:lnTo>
                  <a:lnTo>
                    <a:pt x="537" y="754"/>
                  </a:lnTo>
                  <a:lnTo>
                    <a:pt x="480" y="735"/>
                  </a:lnTo>
                  <a:lnTo>
                    <a:pt x="471" y="740"/>
                  </a:lnTo>
                  <a:lnTo>
                    <a:pt x="462" y="758"/>
                  </a:lnTo>
                  <a:lnTo>
                    <a:pt x="449" y="754"/>
                  </a:lnTo>
                  <a:lnTo>
                    <a:pt x="442" y="727"/>
                  </a:lnTo>
                  <a:lnTo>
                    <a:pt x="448" y="720"/>
                  </a:lnTo>
                  <a:lnTo>
                    <a:pt x="444" y="699"/>
                  </a:lnTo>
                  <a:lnTo>
                    <a:pt x="411" y="668"/>
                  </a:lnTo>
                  <a:lnTo>
                    <a:pt x="435" y="643"/>
                  </a:lnTo>
                  <a:lnTo>
                    <a:pt x="416" y="598"/>
                  </a:lnTo>
                  <a:lnTo>
                    <a:pt x="319" y="547"/>
                  </a:lnTo>
                  <a:lnTo>
                    <a:pt x="301" y="559"/>
                  </a:lnTo>
                  <a:lnTo>
                    <a:pt x="265" y="550"/>
                  </a:lnTo>
                  <a:lnTo>
                    <a:pt x="222" y="498"/>
                  </a:lnTo>
                  <a:lnTo>
                    <a:pt x="235" y="394"/>
                  </a:lnTo>
                  <a:lnTo>
                    <a:pt x="196" y="384"/>
                  </a:lnTo>
                  <a:lnTo>
                    <a:pt x="197" y="350"/>
                  </a:lnTo>
                  <a:lnTo>
                    <a:pt x="208" y="341"/>
                  </a:lnTo>
                  <a:lnTo>
                    <a:pt x="202" y="294"/>
                  </a:lnTo>
                  <a:lnTo>
                    <a:pt x="211" y="272"/>
                  </a:lnTo>
                  <a:lnTo>
                    <a:pt x="195" y="255"/>
                  </a:lnTo>
                  <a:lnTo>
                    <a:pt x="149" y="268"/>
                  </a:lnTo>
                  <a:lnTo>
                    <a:pt x="68" y="219"/>
                  </a:lnTo>
                  <a:lnTo>
                    <a:pt x="0" y="206"/>
                  </a:lnTo>
                  <a:lnTo>
                    <a:pt x="30" y="182"/>
                  </a:lnTo>
                  <a:lnTo>
                    <a:pt x="48" y="191"/>
                  </a:lnTo>
                  <a:lnTo>
                    <a:pt x="57" y="180"/>
                  </a:lnTo>
                  <a:lnTo>
                    <a:pt x="50" y="152"/>
                  </a:lnTo>
                  <a:lnTo>
                    <a:pt x="68" y="139"/>
                  </a:lnTo>
                  <a:lnTo>
                    <a:pt x="90" y="148"/>
                  </a:lnTo>
                  <a:lnTo>
                    <a:pt x="140" y="123"/>
                  </a:lnTo>
                  <a:lnTo>
                    <a:pt x="155" y="90"/>
                  </a:lnTo>
                  <a:lnTo>
                    <a:pt x="214" y="104"/>
                  </a:lnTo>
                  <a:lnTo>
                    <a:pt x="235" y="126"/>
                  </a:lnTo>
                  <a:lnTo>
                    <a:pt x="276" y="121"/>
                  </a:lnTo>
                  <a:lnTo>
                    <a:pt x="298" y="131"/>
                  </a:lnTo>
                  <a:lnTo>
                    <a:pt x="302" y="141"/>
                  </a:lnTo>
                  <a:lnTo>
                    <a:pt x="349" y="146"/>
                  </a:lnTo>
                  <a:lnTo>
                    <a:pt x="363" y="123"/>
                  </a:lnTo>
                  <a:lnTo>
                    <a:pt x="411" y="99"/>
                  </a:lnTo>
                  <a:lnTo>
                    <a:pt x="429" y="110"/>
                  </a:lnTo>
                  <a:lnTo>
                    <a:pt x="456" y="81"/>
                  </a:lnTo>
                  <a:lnTo>
                    <a:pt x="460" y="50"/>
                  </a:lnTo>
                  <a:lnTo>
                    <a:pt x="484" y="25"/>
                  </a:lnTo>
                  <a:lnTo>
                    <a:pt x="501" y="8"/>
                  </a:lnTo>
                  <a:lnTo>
                    <a:pt x="507" y="2"/>
                  </a:lnTo>
                  <a:lnTo>
                    <a:pt x="509" y="0"/>
                  </a:lnTo>
                  <a:lnTo>
                    <a:pt x="509" y="1"/>
                  </a:lnTo>
                  <a:lnTo>
                    <a:pt x="516" y="6"/>
                  </a:lnTo>
                  <a:lnTo>
                    <a:pt x="527" y="19"/>
                  </a:lnTo>
                  <a:lnTo>
                    <a:pt x="542" y="37"/>
                  </a:lnTo>
                  <a:lnTo>
                    <a:pt x="576" y="23"/>
                  </a:lnTo>
                  <a:lnTo>
                    <a:pt x="598" y="27"/>
                  </a:lnTo>
                  <a:lnTo>
                    <a:pt x="602" y="56"/>
                  </a:lnTo>
                  <a:lnTo>
                    <a:pt x="582" y="72"/>
                  </a:lnTo>
                  <a:lnTo>
                    <a:pt x="585" y="88"/>
                  </a:lnTo>
                  <a:lnTo>
                    <a:pt x="618" y="83"/>
                  </a:lnTo>
                  <a:lnTo>
                    <a:pt x="625" y="6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7"/>
            <p:cNvSpPr>
              <a:spLocks/>
            </p:cNvSpPr>
            <p:nvPr/>
          </p:nvSpPr>
          <p:spPr bwMode="gray">
            <a:xfrm>
              <a:off x="5040866" y="3316208"/>
              <a:ext cx="1193030" cy="940555"/>
            </a:xfrm>
            <a:custGeom>
              <a:avLst/>
              <a:gdLst>
                <a:gd name="T0" fmla="*/ 1193030 w 671"/>
                <a:gd name="T1" fmla="*/ 456943 h 529"/>
                <a:gd name="T2" fmla="*/ 1116577 w 671"/>
                <a:gd name="T3" fmla="*/ 496058 h 529"/>
                <a:gd name="T4" fmla="*/ 1050791 w 671"/>
                <a:gd name="T5" fmla="*/ 483612 h 529"/>
                <a:gd name="T6" fmla="*/ 1054347 w 671"/>
                <a:gd name="T7" fmla="*/ 444497 h 529"/>
                <a:gd name="T8" fmla="*/ 983227 w 671"/>
                <a:gd name="T9" fmla="*/ 378711 h 529"/>
                <a:gd name="T10" fmla="*/ 910330 w 671"/>
                <a:gd name="T11" fmla="*/ 376933 h 529"/>
                <a:gd name="T12" fmla="*/ 906774 w 671"/>
                <a:gd name="T13" fmla="*/ 424939 h 529"/>
                <a:gd name="T14" fmla="*/ 954780 w 671"/>
                <a:gd name="T15" fmla="*/ 444497 h 529"/>
                <a:gd name="T16" fmla="*/ 954780 w 671"/>
                <a:gd name="T17" fmla="*/ 467611 h 529"/>
                <a:gd name="T18" fmla="*/ 673857 w 671"/>
                <a:gd name="T19" fmla="*/ 597403 h 529"/>
                <a:gd name="T20" fmla="*/ 618740 w 671"/>
                <a:gd name="T21" fmla="*/ 670301 h 529"/>
                <a:gd name="T22" fmla="*/ 551176 w 671"/>
                <a:gd name="T23" fmla="*/ 693415 h 529"/>
                <a:gd name="T24" fmla="*/ 529840 w 671"/>
                <a:gd name="T25" fmla="*/ 686303 h 529"/>
                <a:gd name="T26" fmla="*/ 508505 w 671"/>
                <a:gd name="T27" fmla="*/ 711195 h 529"/>
                <a:gd name="T28" fmla="*/ 512061 w 671"/>
                <a:gd name="T29" fmla="*/ 741420 h 529"/>
                <a:gd name="T30" fmla="*/ 416049 w 671"/>
                <a:gd name="T31" fmla="*/ 796538 h 529"/>
                <a:gd name="T32" fmla="*/ 362710 w 671"/>
                <a:gd name="T33" fmla="*/ 782314 h 529"/>
                <a:gd name="T34" fmla="*/ 199135 w 671"/>
                <a:gd name="T35" fmla="*/ 878325 h 529"/>
                <a:gd name="T36" fmla="*/ 177799 w 671"/>
                <a:gd name="T37" fmla="*/ 935221 h 529"/>
                <a:gd name="T38" fmla="*/ 160019 w 671"/>
                <a:gd name="T39" fmla="*/ 940555 h 529"/>
                <a:gd name="T40" fmla="*/ 133349 w 671"/>
                <a:gd name="T41" fmla="*/ 913885 h 529"/>
                <a:gd name="T42" fmla="*/ 94233 w 671"/>
                <a:gd name="T43" fmla="*/ 874769 h 529"/>
                <a:gd name="T44" fmla="*/ 0 w 671"/>
                <a:gd name="T45" fmla="*/ 814318 h 529"/>
                <a:gd name="T46" fmla="*/ 16002 w 671"/>
                <a:gd name="T47" fmla="*/ 734308 h 529"/>
                <a:gd name="T48" fmla="*/ 33782 w 671"/>
                <a:gd name="T49" fmla="*/ 720085 h 529"/>
                <a:gd name="T50" fmla="*/ 90677 w 671"/>
                <a:gd name="T51" fmla="*/ 720085 h 529"/>
                <a:gd name="T52" fmla="*/ 140461 w 671"/>
                <a:gd name="T53" fmla="*/ 643631 h 529"/>
                <a:gd name="T54" fmla="*/ 112013 w 671"/>
                <a:gd name="T55" fmla="*/ 570734 h 529"/>
                <a:gd name="T56" fmla="*/ 257808 w 671"/>
                <a:gd name="T57" fmla="*/ 481834 h 529"/>
                <a:gd name="T58" fmla="*/ 247140 w 671"/>
                <a:gd name="T59" fmla="*/ 448053 h 529"/>
                <a:gd name="T60" fmla="*/ 112013 w 671"/>
                <a:gd name="T61" fmla="*/ 392935 h 529"/>
                <a:gd name="T62" fmla="*/ 44450 w 671"/>
                <a:gd name="T63" fmla="*/ 163575 h 529"/>
                <a:gd name="T64" fmla="*/ 85343 w 671"/>
                <a:gd name="T65" fmla="*/ 101345 h 529"/>
                <a:gd name="T66" fmla="*/ 289812 w 671"/>
                <a:gd name="T67" fmla="*/ 19558 h 529"/>
                <a:gd name="T68" fmla="*/ 318260 w 671"/>
                <a:gd name="T69" fmla="*/ 42672 h 529"/>
                <a:gd name="T70" fmla="*/ 337818 w 671"/>
                <a:gd name="T71" fmla="*/ 37338 h 529"/>
                <a:gd name="T72" fmla="*/ 359154 w 671"/>
                <a:gd name="T73" fmla="*/ 10668 h 529"/>
                <a:gd name="T74" fmla="*/ 385823 w 671"/>
                <a:gd name="T75" fmla="*/ 19558 h 529"/>
                <a:gd name="T76" fmla="*/ 444497 w 671"/>
                <a:gd name="T77" fmla="*/ 74675 h 529"/>
                <a:gd name="T78" fmla="*/ 451609 w 671"/>
                <a:gd name="T79" fmla="*/ 112013 h 529"/>
                <a:gd name="T80" fmla="*/ 440941 w 671"/>
                <a:gd name="T81" fmla="*/ 124459 h 529"/>
                <a:gd name="T82" fmla="*/ 453387 w 671"/>
                <a:gd name="T83" fmla="*/ 172465 h 529"/>
                <a:gd name="T84" fmla="*/ 476501 w 671"/>
                <a:gd name="T85" fmla="*/ 179577 h 529"/>
                <a:gd name="T86" fmla="*/ 492503 w 671"/>
                <a:gd name="T87" fmla="*/ 147573 h 529"/>
                <a:gd name="T88" fmla="*/ 508505 w 671"/>
                <a:gd name="T89" fmla="*/ 138683 h 529"/>
                <a:gd name="T90" fmla="*/ 609850 w 671"/>
                <a:gd name="T91" fmla="*/ 172465 h 529"/>
                <a:gd name="T92" fmla="*/ 762757 w 671"/>
                <a:gd name="T93" fmla="*/ 156463 h 529"/>
                <a:gd name="T94" fmla="*/ 771647 w 671"/>
                <a:gd name="T95" fmla="*/ 108457 h 529"/>
                <a:gd name="T96" fmla="*/ 803651 w 671"/>
                <a:gd name="T97" fmla="*/ 55118 h 529"/>
                <a:gd name="T98" fmla="*/ 878326 w 671"/>
                <a:gd name="T99" fmla="*/ 72897 h 529"/>
                <a:gd name="T100" fmla="*/ 920998 w 671"/>
                <a:gd name="T101" fmla="*/ 26670 h 529"/>
                <a:gd name="T102" fmla="*/ 1040123 w 671"/>
                <a:gd name="T103" fmla="*/ 0 h 529"/>
                <a:gd name="T104" fmla="*/ 1029455 w 671"/>
                <a:gd name="T105" fmla="*/ 35560 h 529"/>
                <a:gd name="T106" fmla="*/ 1043679 w 671"/>
                <a:gd name="T107" fmla="*/ 53340 h 529"/>
                <a:gd name="T108" fmla="*/ 1105909 w 671"/>
                <a:gd name="T109" fmla="*/ 69341 h 529"/>
                <a:gd name="T110" fmla="*/ 1173472 w 671"/>
                <a:gd name="T111" fmla="*/ 247140 h 529"/>
                <a:gd name="T112" fmla="*/ 1155692 w 671"/>
                <a:gd name="T113" fmla="*/ 346707 h 529"/>
                <a:gd name="T114" fmla="*/ 1193030 w 671"/>
                <a:gd name="T115" fmla="*/ 389379 h 529"/>
                <a:gd name="T116" fmla="*/ 1193030 w 671"/>
                <a:gd name="T117" fmla="*/ 456943 h 52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71"/>
                <a:gd name="T178" fmla="*/ 0 h 529"/>
                <a:gd name="T179" fmla="*/ 671 w 671"/>
                <a:gd name="T180" fmla="*/ 529 h 52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71" h="529">
                  <a:moveTo>
                    <a:pt x="671" y="257"/>
                  </a:moveTo>
                  <a:lnTo>
                    <a:pt x="628" y="279"/>
                  </a:lnTo>
                  <a:lnTo>
                    <a:pt x="591" y="272"/>
                  </a:lnTo>
                  <a:lnTo>
                    <a:pt x="593" y="250"/>
                  </a:lnTo>
                  <a:lnTo>
                    <a:pt x="553" y="213"/>
                  </a:lnTo>
                  <a:lnTo>
                    <a:pt x="512" y="212"/>
                  </a:lnTo>
                  <a:lnTo>
                    <a:pt x="510" y="239"/>
                  </a:lnTo>
                  <a:lnTo>
                    <a:pt x="537" y="250"/>
                  </a:lnTo>
                  <a:lnTo>
                    <a:pt x="537" y="263"/>
                  </a:lnTo>
                  <a:lnTo>
                    <a:pt x="379" y="336"/>
                  </a:lnTo>
                  <a:lnTo>
                    <a:pt x="348" y="377"/>
                  </a:lnTo>
                  <a:lnTo>
                    <a:pt x="310" y="390"/>
                  </a:lnTo>
                  <a:lnTo>
                    <a:pt x="298" y="386"/>
                  </a:lnTo>
                  <a:lnTo>
                    <a:pt x="286" y="400"/>
                  </a:lnTo>
                  <a:lnTo>
                    <a:pt x="288" y="417"/>
                  </a:lnTo>
                  <a:lnTo>
                    <a:pt x="234" y="448"/>
                  </a:lnTo>
                  <a:lnTo>
                    <a:pt x="204" y="440"/>
                  </a:lnTo>
                  <a:lnTo>
                    <a:pt x="112" y="494"/>
                  </a:lnTo>
                  <a:lnTo>
                    <a:pt x="100" y="526"/>
                  </a:lnTo>
                  <a:lnTo>
                    <a:pt x="90" y="529"/>
                  </a:lnTo>
                  <a:lnTo>
                    <a:pt x="75" y="514"/>
                  </a:lnTo>
                  <a:lnTo>
                    <a:pt x="53" y="492"/>
                  </a:lnTo>
                  <a:lnTo>
                    <a:pt x="0" y="458"/>
                  </a:lnTo>
                  <a:lnTo>
                    <a:pt x="9" y="413"/>
                  </a:lnTo>
                  <a:lnTo>
                    <a:pt x="19" y="405"/>
                  </a:lnTo>
                  <a:lnTo>
                    <a:pt x="51" y="405"/>
                  </a:lnTo>
                  <a:lnTo>
                    <a:pt x="79" y="362"/>
                  </a:lnTo>
                  <a:lnTo>
                    <a:pt x="63" y="321"/>
                  </a:lnTo>
                  <a:lnTo>
                    <a:pt x="145" y="271"/>
                  </a:lnTo>
                  <a:lnTo>
                    <a:pt x="139" y="252"/>
                  </a:lnTo>
                  <a:lnTo>
                    <a:pt x="63" y="221"/>
                  </a:lnTo>
                  <a:lnTo>
                    <a:pt x="25" y="92"/>
                  </a:lnTo>
                  <a:lnTo>
                    <a:pt x="48" y="57"/>
                  </a:lnTo>
                  <a:lnTo>
                    <a:pt x="163" y="11"/>
                  </a:lnTo>
                  <a:lnTo>
                    <a:pt x="179" y="24"/>
                  </a:lnTo>
                  <a:lnTo>
                    <a:pt x="190" y="21"/>
                  </a:lnTo>
                  <a:lnTo>
                    <a:pt x="202" y="6"/>
                  </a:lnTo>
                  <a:lnTo>
                    <a:pt x="217" y="11"/>
                  </a:lnTo>
                  <a:lnTo>
                    <a:pt x="250" y="42"/>
                  </a:lnTo>
                  <a:lnTo>
                    <a:pt x="254" y="63"/>
                  </a:lnTo>
                  <a:lnTo>
                    <a:pt x="248" y="70"/>
                  </a:lnTo>
                  <a:lnTo>
                    <a:pt x="255" y="97"/>
                  </a:lnTo>
                  <a:lnTo>
                    <a:pt x="268" y="101"/>
                  </a:lnTo>
                  <a:lnTo>
                    <a:pt x="277" y="83"/>
                  </a:lnTo>
                  <a:lnTo>
                    <a:pt x="286" y="78"/>
                  </a:lnTo>
                  <a:lnTo>
                    <a:pt x="343" y="97"/>
                  </a:lnTo>
                  <a:lnTo>
                    <a:pt x="429" y="88"/>
                  </a:lnTo>
                  <a:lnTo>
                    <a:pt x="434" y="61"/>
                  </a:lnTo>
                  <a:lnTo>
                    <a:pt x="452" y="31"/>
                  </a:lnTo>
                  <a:lnTo>
                    <a:pt x="494" y="41"/>
                  </a:lnTo>
                  <a:lnTo>
                    <a:pt x="518" y="15"/>
                  </a:lnTo>
                  <a:lnTo>
                    <a:pt x="585" y="0"/>
                  </a:lnTo>
                  <a:lnTo>
                    <a:pt x="579" y="20"/>
                  </a:lnTo>
                  <a:lnTo>
                    <a:pt x="587" y="30"/>
                  </a:lnTo>
                  <a:lnTo>
                    <a:pt x="622" y="39"/>
                  </a:lnTo>
                  <a:lnTo>
                    <a:pt x="660" y="139"/>
                  </a:lnTo>
                  <a:lnTo>
                    <a:pt x="650" y="195"/>
                  </a:lnTo>
                  <a:lnTo>
                    <a:pt x="671" y="219"/>
                  </a:lnTo>
                  <a:lnTo>
                    <a:pt x="671" y="25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8"/>
            <p:cNvSpPr>
              <a:spLocks/>
            </p:cNvSpPr>
            <p:nvPr/>
          </p:nvSpPr>
          <p:spPr bwMode="gray">
            <a:xfrm>
              <a:off x="4471910" y="2537450"/>
              <a:ext cx="997451" cy="1264149"/>
            </a:xfrm>
            <a:custGeom>
              <a:avLst/>
              <a:gdLst>
                <a:gd name="T0" fmla="*/ 42672 w 561"/>
                <a:gd name="T1" fmla="*/ 158241 h 711"/>
                <a:gd name="T2" fmla="*/ 56896 w 561"/>
                <a:gd name="T3" fmla="*/ 119125 h 711"/>
                <a:gd name="T4" fmla="*/ 128015 w 561"/>
                <a:gd name="T5" fmla="*/ 76453 h 711"/>
                <a:gd name="T6" fmla="*/ 254252 w 561"/>
                <a:gd name="T7" fmla="*/ 90677 h 711"/>
                <a:gd name="T8" fmla="*/ 344930 w 561"/>
                <a:gd name="T9" fmla="*/ 0 h 711"/>
                <a:gd name="T10" fmla="*/ 488947 w 561"/>
                <a:gd name="T11" fmla="*/ 87121 h 711"/>
                <a:gd name="T12" fmla="*/ 570734 w 561"/>
                <a:gd name="T13" fmla="*/ 64008 h 711"/>
                <a:gd name="T14" fmla="*/ 599182 w 561"/>
                <a:gd name="T15" fmla="*/ 94233 h 711"/>
                <a:gd name="T16" fmla="*/ 583180 w 561"/>
                <a:gd name="T17" fmla="*/ 133349 h 711"/>
                <a:gd name="T18" fmla="*/ 593848 w 561"/>
                <a:gd name="T19" fmla="*/ 216914 h 711"/>
                <a:gd name="T20" fmla="*/ 574290 w 561"/>
                <a:gd name="T21" fmla="*/ 232916 h 711"/>
                <a:gd name="T22" fmla="*/ 572512 w 561"/>
                <a:gd name="T23" fmla="*/ 293368 h 711"/>
                <a:gd name="T24" fmla="*/ 641853 w 561"/>
                <a:gd name="T25" fmla="*/ 311148 h 711"/>
                <a:gd name="T26" fmla="*/ 618740 w 561"/>
                <a:gd name="T27" fmla="*/ 496059 h 711"/>
                <a:gd name="T28" fmla="*/ 695193 w 561"/>
                <a:gd name="T29" fmla="*/ 588514 h 711"/>
                <a:gd name="T30" fmla="*/ 759201 w 561"/>
                <a:gd name="T31" fmla="*/ 604516 h 711"/>
                <a:gd name="T32" fmla="*/ 791204 w 561"/>
                <a:gd name="T33" fmla="*/ 583180 h 711"/>
                <a:gd name="T34" fmla="*/ 963669 w 561"/>
                <a:gd name="T35" fmla="*/ 673857 h 711"/>
                <a:gd name="T36" fmla="*/ 997451 w 561"/>
                <a:gd name="T37" fmla="*/ 753867 h 711"/>
                <a:gd name="T38" fmla="*/ 953001 w 561"/>
                <a:gd name="T39" fmla="*/ 800094 h 711"/>
                <a:gd name="T40" fmla="*/ 928110 w 561"/>
                <a:gd name="T41" fmla="*/ 789426 h 711"/>
                <a:gd name="T42" fmla="*/ 906773 w 561"/>
                <a:gd name="T43" fmla="*/ 816096 h 711"/>
                <a:gd name="T44" fmla="*/ 887216 w 561"/>
                <a:gd name="T45" fmla="*/ 821430 h 711"/>
                <a:gd name="T46" fmla="*/ 858768 w 561"/>
                <a:gd name="T47" fmla="*/ 798316 h 711"/>
                <a:gd name="T48" fmla="*/ 654299 w 561"/>
                <a:gd name="T49" fmla="*/ 880104 h 711"/>
                <a:gd name="T50" fmla="*/ 613406 w 561"/>
                <a:gd name="T51" fmla="*/ 942333 h 711"/>
                <a:gd name="T52" fmla="*/ 680969 w 561"/>
                <a:gd name="T53" fmla="*/ 1171694 h 711"/>
                <a:gd name="T54" fmla="*/ 688081 w 561"/>
                <a:gd name="T55" fmla="*/ 1232145 h 711"/>
                <a:gd name="T56" fmla="*/ 673857 w 561"/>
                <a:gd name="T57" fmla="*/ 1264149 h 711"/>
                <a:gd name="T58" fmla="*/ 574290 w 561"/>
                <a:gd name="T59" fmla="*/ 1246369 h 711"/>
                <a:gd name="T60" fmla="*/ 563622 w 561"/>
                <a:gd name="T61" fmla="*/ 1221477 h 711"/>
                <a:gd name="T62" fmla="*/ 366265 w 561"/>
                <a:gd name="T63" fmla="*/ 1178806 h 711"/>
                <a:gd name="T64" fmla="*/ 328928 w 561"/>
                <a:gd name="T65" fmla="*/ 1104130 h 711"/>
                <a:gd name="T66" fmla="*/ 362709 w 561"/>
                <a:gd name="T67" fmla="*/ 1065014 h 711"/>
                <a:gd name="T68" fmla="*/ 328928 w 561"/>
                <a:gd name="T69" fmla="*/ 1020565 h 711"/>
                <a:gd name="T70" fmla="*/ 165353 w 561"/>
                <a:gd name="T71" fmla="*/ 979671 h 711"/>
                <a:gd name="T72" fmla="*/ 142239 w 561"/>
                <a:gd name="T73" fmla="*/ 885438 h 711"/>
                <a:gd name="T74" fmla="*/ 60452 w 561"/>
                <a:gd name="T75" fmla="*/ 862324 h 711"/>
                <a:gd name="T76" fmla="*/ 17780 w 561"/>
                <a:gd name="T77" fmla="*/ 796538 h 711"/>
                <a:gd name="T78" fmla="*/ 12446 w 561"/>
                <a:gd name="T79" fmla="*/ 753867 h 711"/>
                <a:gd name="T80" fmla="*/ 32004 w 561"/>
                <a:gd name="T81" fmla="*/ 725419 h 711"/>
                <a:gd name="T82" fmla="*/ 0 w 561"/>
                <a:gd name="T83" fmla="*/ 640075 h 711"/>
                <a:gd name="T84" fmla="*/ 167131 w 561"/>
                <a:gd name="T85" fmla="*/ 567178 h 711"/>
                <a:gd name="T86" fmla="*/ 160019 w 561"/>
                <a:gd name="T87" fmla="*/ 416049 h 711"/>
                <a:gd name="T88" fmla="*/ 122681 w 561"/>
                <a:gd name="T89" fmla="*/ 368043 h 711"/>
                <a:gd name="T90" fmla="*/ 126237 w 561"/>
                <a:gd name="T91" fmla="*/ 312926 h 711"/>
                <a:gd name="T92" fmla="*/ 42672 w 561"/>
                <a:gd name="T93" fmla="*/ 158241 h 71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61"/>
                <a:gd name="T142" fmla="*/ 0 h 711"/>
                <a:gd name="T143" fmla="*/ 561 w 561"/>
                <a:gd name="T144" fmla="*/ 711 h 71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61" h="711">
                  <a:moveTo>
                    <a:pt x="24" y="89"/>
                  </a:moveTo>
                  <a:lnTo>
                    <a:pt x="32" y="67"/>
                  </a:lnTo>
                  <a:lnTo>
                    <a:pt x="72" y="43"/>
                  </a:lnTo>
                  <a:lnTo>
                    <a:pt x="143" y="51"/>
                  </a:lnTo>
                  <a:lnTo>
                    <a:pt x="194" y="0"/>
                  </a:lnTo>
                  <a:lnTo>
                    <a:pt x="275" y="49"/>
                  </a:lnTo>
                  <a:lnTo>
                    <a:pt x="321" y="36"/>
                  </a:lnTo>
                  <a:lnTo>
                    <a:pt x="337" y="53"/>
                  </a:lnTo>
                  <a:lnTo>
                    <a:pt x="328" y="75"/>
                  </a:lnTo>
                  <a:lnTo>
                    <a:pt x="334" y="122"/>
                  </a:lnTo>
                  <a:lnTo>
                    <a:pt x="323" y="131"/>
                  </a:lnTo>
                  <a:lnTo>
                    <a:pt x="322" y="165"/>
                  </a:lnTo>
                  <a:lnTo>
                    <a:pt x="361" y="175"/>
                  </a:lnTo>
                  <a:lnTo>
                    <a:pt x="348" y="279"/>
                  </a:lnTo>
                  <a:lnTo>
                    <a:pt x="391" y="331"/>
                  </a:lnTo>
                  <a:lnTo>
                    <a:pt x="427" y="340"/>
                  </a:lnTo>
                  <a:lnTo>
                    <a:pt x="445" y="328"/>
                  </a:lnTo>
                  <a:lnTo>
                    <a:pt x="542" y="379"/>
                  </a:lnTo>
                  <a:lnTo>
                    <a:pt x="561" y="424"/>
                  </a:lnTo>
                  <a:lnTo>
                    <a:pt x="536" y="450"/>
                  </a:lnTo>
                  <a:lnTo>
                    <a:pt x="522" y="444"/>
                  </a:lnTo>
                  <a:lnTo>
                    <a:pt x="510" y="459"/>
                  </a:lnTo>
                  <a:lnTo>
                    <a:pt x="499" y="462"/>
                  </a:lnTo>
                  <a:lnTo>
                    <a:pt x="483" y="449"/>
                  </a:lnTo>
                  <a:lnTo>
                    <a:pt x="368" y="495"/>
                  </a:lnTo>
                  <a:lnTo>
                    <a:pt x="345" y="530"/>
                  </a:lnTo>
                  <a:lnTo>
                    <a:pt x="383" y="659"/>
                  </a:lnTo>
                  <a:lnTo>
                    <a:pt x="387" y="693"/>
                  </a:lnTo>
                  <a:lnTo>
                    <a:pt x="379" y="711"/>
                  </a:lnTo>
                  <a:lnTo>
                    <a:pt x="323" y="701"/>
                  </a:lnTo>
                  <a:lnTo>
                    <a:pt x="317" y="687"/>
                  </a:lnTo>
                  <a:lnTo>
                    <a:pt x="206" y="663"/>
                  </a:lnTo>
                  <a:lnTo>
                    <a:pt x="185" y="621"/>
                  </a:lnTo>
                  <a:lnTo>
                    <a:pt x="204" y="599"/>
                  </a:lnTo>
                  <a:lnTo>
                    <a:pt x="185" y="574"/>
                  </a:lnTo>
                  <a:lnTo>
                    <a:pt x="93" y="551"/>
                  </a:lnTo>
                  <a:lnTo>
                    <a:pt x="80" y="498"/>
                  </a:lnTo>
                  <a:lnTo>
                    <a:pt x="34" y="485"/>
                  </a:lnTo>
                  <a:lnTo>
                    <a:pt x="10" y="448"/>
                  </a:lnTo>
                  <a:lnTo>
                    <a:pt x="7" y="424"/>
                  </a:lnTo>
                  <a:lnTo>
                    <a:pt x="18" y="408"/>
                  </a:lnTo>
                  <a:lnTo>
                    <a:pt x="0" y="360"/>
                  </a:lnTo>
                  <a:lnTo>
                    <a:pt x="94" y="319"/>
                  </a:lnTo>
                  <a:lnTo>
                    <a:pt x="90" y="234"/>
                  </a:lnTo>
                  <a:lnTo>
                    <a:pt x="69" y="207"/>
                  </a:lnTo>
                  <a:lnTo>
                    <a:pt x="71" y="176"/>
                  </a:lnTo>
                  <a:lnTo>
                    <a:pt x="24" y="8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9"/>
            <p:cNvSpPr>
              <a:spLocks/>
            </p:cNvSpPr>
            <p:nvPr/>
          </p:nvSpPr>
          <p:spPr bwMode="gray">
            <a:xfrm>
              <a:off x="4443463" y="1627121"/>
              <a:ext cx="1420612" cy="887216"/>
            </a:xfrm>
            <a:custGeom>
              <a:avLst/>
              <a:gdLst>
                <a:gd name="T0" fmla="*/ 44450 w 799"/>
                <a:gd name="T1" fmla="*/ 398269 h 499"/>
                <a:gd name="T2" fmla="*/ 113791 w 799"/>
                <a:gd name="T3" fmla="*/ 512061 h 499"/>
                <a:gd name="T4" fmla="*/ 0 w 799"/>
                <a:gd name="T5" fmla="*/ 675635 h 499"/>
                <a:gd name="T6" fmla="*/ 92455 w 799"/>
                <a:gd name="T7" fmla="*/ 741421 h 499"/>
                <a:gd name="T8" fmla="*/ 206247 w 799"/>
                <a:gd name="T9" fmla="*/ 812541 h 499"/>
                <a:gd name="T10" fmla="*/ 252474 w 799"/>
                <a:gd name="T11" fmla="*/ 887216 h 499"/>
                <a:gd name="T12" fmla="*/ 337818 w 799"/>
                <a:gd name="T13" fmla="*/ 860546 h 499"/>
                <a:gd name="T14" fmla="*/ 341374 w 799"/>
                <a:gd name="T15" fmla="*/ 791205 h 499"/>
                <a:gd name="T16" fmla="*/ 412493 w 799"/>
                <a:gd name="T17" fmla="*/ 784093 h 499"/>
                <a:gd name="T18" fmla="*/ 528062 w 799"/>
                <a:gd name="T19" fmla="*/ 680969 h 499"/>
                <a:gd name="T20" fmla="*/ 670301 w 799"/>
                <a:gd name="T21" fmla="*/ 744977 h 499"/>
                <a:gd name="T22" fmla="*/ 782314 w 799"/>
                <a:gd name="T23" fmla="*/ 753867 h 499"/>
                <a:gd name="T24" fmla="*/ 872992 w 799"/>
                <a:gd name="T25" fmla="*/ 780537 h 499"/>
                <a:gd name="T26" fmla="*/ 983227 w 799"/>
                <a:gd name="T27" fmla="*/ 696971 h 499"/>
                <a:gd name="T28" fmla="*/ 1063237 w 799"/>
                <a:gd name="T29" fmla="*/ 664968 h 499"/>
                <a:gd name="T30" fmla="*/ 1113020 w 799"/>
                <a:gd name="T31" fmla="*/ 565400 h 499"/>
                <a:gd name="T32" fmla="*/ 1153914 w 799"/>
                <a:gd name="T33" fmla="*/ 524507 h 499"/>
                <a:gd name="T34" fmla="*/ 1157470 w 799"/>
                <a:gd name="T35" fmla="*/ 522729 h 499"/>
                <a:gd name="T36" fmla="*/ 1169916 w 799"/>
                <a:gd name="T37" fmla="*/ 531618 h 499"/>
                <a:gd name="T38" fmla="*/ 1216144 w 799"/>
                <a:gd name="T39" fmla="*/ 586736 h 499"/>
                <a:gd name="T40" fmla="*/ 1315711 w 799"/>
                <a:gd name="T41" fmla="*/ 568956 h 499"/>
                <a:gd name="T42" fmla="*/ 1287263 w 799"/>
                <a:gd name="T43" fmla="*/ 648966 h 499"/>
                <a:gd name="T44" fmla="*/ 1351271 w 799"/>
                <a:gd name="T45" fmla="*/ 668524 h 499"/>
                <a:gd name="T46" fmla="*/ 1420612 w 799"/>
                <a:gd name="T47" fmla="*/ 620518 h 499"/>
                <a:gd name="T48" fmla="*/ 1294375 w 799"/>
                <a:gd name="T49" fmla="*/ 394713 h 499"/>
                <a:gd name="T50" fmla="*/ 1153914 w 799"/>
                <a:gd name="T51" fmla="*/ 344930 h 499"/>
                <a:gd name="T52" fmla="*/ 1185918 w 799"/>
                <a:gd name="T53" fmla="*/ 286256 h 499"/>
                <a:gd name="T54" fmla="*/ 1134356 w 799"/>
                <a:gd name="T55" fmla="*/ 193801 h 499"/>
                <a:gd name="T56" fmla="*/ 1015231 w 799"/>
                <a:gd name="T57" fmla="*/ 183133 h 499"/>
                <a:gd name="T58" fmla="*/ 864102 w 799"/>
                <a:gd name="T59" fmla="*/ 46228 h 499"/>
                <a:gd name="T60" fmla="*/ 812540 w 799"/>
                <a:gd name="T61" fmla="*/ 10668 h 499"/>
                <a:gd name="T62" fmla="*/ 666745 w 799"/>
                <a:gd name="T63" fmla="*/ 56896 h 499"/>
                <a:gd name="T64" fmla="*/ 602738 w 799"/>
                <a:gd name="T65" fmla="*/ 126237 h 499"/>
                <a:gd name="T66" fmla="*/ 773425 w 799"/>
                <a:gd name="T67" fmla="*/ 32004 h 499"/>
                <a:gd name="T68" fmla="*/ 640076 w 799"/>
                <a:gd name="T69" fmla="*/ 0 h 499"/>
                <a:gd name="T70" fmla="*/ 430273 w 799"/>
                <a:gd name="T71" fmla="*/ 215137 h 499"/>
                <a:gd name="T72" fmla="*/ 334262 w 799"/>
                <a:gd name="T73" fmla="*/ 240028 h 499"/>
                <a:gd name="T74" fmla="*/ 298702 w 799"/>
                <a:gd name="T75" fmla="*/ 320038 h 499"/>
                <a:gd name="T76" fmla="*/ 282700 w 799"/>
                <a:gd name="T77" fmla="*/ 368044 h 499"/>
                <a:gd name="T78" fmla="*/ 218692 w 799"/>
                <a:gd name="T79" fmla="*/ 364488 h 499"/>
                <a:gd name="T80" fmla="*/ 124459 w 799"/>
                <a:gd name="T81" fmla="*/ 323594 h 499"/>
                <a:gd name="T82" fmla="*/ 72897 w 799"/>
                <a:gd name="T83" fmla="*/ 389379 h 49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99"/>
                <a:gd name="T127" fmla="*/ 0 h 499"/>
                <a:gd name="T128" fmla="*/ 799 w 799"/>
                <a:gd name="T129" fmla="*/ 499 h 49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99" h="499">
                  <a:moveTo>
                    <a:pt x="41" y="219"/>
                  </a:moveTo>
                  <a:lnTo>
                    <a:pt x="25" y="224"/>
                  </a:lnTo>
                  <a:lnTo>
                    <a:pt x="25" y="268"/>
                  </a:lnTo>
                  <a:lnTo>
                    <a:pt x="64" y="288"/>
                  </a:lnTo>
                  <a:lnTo>
                    <a:pt x="57" y="326"/>
                  </a:lnTo>
                  <a:lnTo>
                    <a:pt x="0" y="380"/>
                  </a:lnTo>
                  <a:lnTo>
                    <a:pt x="2" y="407"/>
                  </a:lnTo>
                  <a:lnTo>
                    <a:pt x="52" y="417"/>
                  </a:lnTo>
                  <a:lnTo>
                    <a:pt x="75" y="408"/>
                  </a:lnTo>
                  <a:lnTo>
                    <a:pt x="116" y="457"/>
                  </a:lnTo>
                  <a:lnTo>
                    <a:pt x="108" y="476"/>
                  </a:lnTo>
                  <a:lnTo>
                    <a:pt x="142" y="499"/>
                  </a:lnTo>
                  <a:lnTo>
                    <a:pt x="172" y="475"/>
                  </a:lnTo>
                  <a:lnTo>
                    <a:pt x="190" y="484"/>
                  </a:lnTo>
                  <a:lnTo>
                    <a:pt x="199" y="473"/>
                  </a:lnTo>
                  <a:lnTo>
                    <a:pt x="192" y="445"/>
                  </a:lnTo>
                  <a:lnTo>
                    <a:pt x="210" y="432"/>
                  </a:lnTo>
                  <a:lnTo>
                    <a:pt x="232" y="441"/>
                  </a:lnTo>
                  <a:lnTo>
                    <a:pt x="282" y="416"/>
                  </a:lnTo>
                  <a:lnTo>
                    <a:pt x="297" y="383"/>
                  </a:lnTo>
                  <a:lnTo>
                    <a:pt x="356" y="397"/>
                  </a:lnTo>
                  <a:lnTo>
                    <a:pt x="377" y="419"/>
                  </a:lnTo>
                  <a:lnTo>
                    <a:pt x="418" y="414"/>
                  </a:lnTo>
                  <a:lnTo>
                    <a:pt x="440" y="424"/>
                  </a:lnTo>
                  <a:lnTo>
                    <a:pt x="444" y="434"/>
                  </a:lnTo>
                  <a:lnTo>
                    <a:pt x="491" y="439"/>
                  </a:lnTo>
                  <a:lnTo>
                    <a:pt x="505" y="416"/>
                  </a:lnTo>
                  <a:lnTo>
                    <a:pt x="553" y="392"/>
                  </a:lnTo>
                  <a:lnTo>
                    <a:pt x="571" y="403"/>
                  </a:lnTo>
                  <a:lnTo>
                    <a:pt x="598" y="374"/>
                  </a:lnTo>
                  <a:lnTo>
                    <a:pt x="602" y="343"/>
                  </a:lnTo>
                  <a:lnTo>
                    <a:pt x="626" y="318"/>
                  </a:lnTo>
                  <a:lnTo>
                    <a:pt x="643" y="301"/>
                  </a:lnTo>
                  <a:lnTo>
                    <a:pt x="649" y="295"/>
                  </a:lnTo>
                  <a:lnTo>
                    <a:pt x="651" y="293"/>
                  </a:lnTo>
                  <a:lnTo>
                    <a:pt x="651" y="294"/>
                  </a:lnTo>
                  <a:lnTo>
                    <a:pt x="653" y="294"/>
                  </a:lnTo>
                  <a:lnTo>
                    <a:pt x="658" y="299"/>
                  </a:lnTo>
                  <a:lnTo>
                    <a:pt x="669" y="312"/>
                  </a:lnTo>
                  <a:lnTo>
                    <a:pt x="684" y="330"/>
                  </a:lnTo>
                  <a:lnTo>
                    <a:pt x="718" y="316"/>
                  </a:lnTo>
                  <a:lnTo>
                    <a:pt x="740" y="320"/>
                  </a:lnTo>
                  <a:lnTo>
                    <a:pt x="744" y="349"/>
                  </a:lnTo>
                  <a:lnTo>
                    <a:pt x="724" y="365"/>
                  </a:lnTo>
                  <a:lnTo>
                    <a:pt x="727" y="381"/>
                  </a:lnTo>
                  <a:lnTo>
                    <a:pt x="760" y="376"/>
                  </a:lnTo>
                  <a:lnTo>
                    <a:pt x="767" y="361"/>
                  </a:lnTo>
                  <a:lnTo>
                    <a:pt x="799" y="349"/>
                  </a:lnTo>
                  <a:lnTo>
                    <a:pt x="770" y="253"/>
                  </a:lnTo>
                  <a:lnTo>
                    <a:pt x="728" y="222"/>
                  </a:lnTo>
                  <a:lnTo>
                    <a:pt x="708" y="225"/>
                  </a:lnTo>
                  <a:lnTo>
                    <a:pt x="649" y="194"/>
                  </a:lnTo>
                  <a:lnTo>
                    <a:pt x="645" y="187"/>
                  </a:lnTo>
                  <a:lnTo>
                    <a:pt x="667" y="161"/>
                  </a:lnTo>
                  <a:lnTo>
                    <a:pt x="631" y="134"/>
                  </a:lnTo>
                  <a:lnTo>
                    <a:pt x="638" y="109"/>
                  </a:lnTo>
                  <a:lnTo>
                    <a:pt x="613" y="83"/>
                  </a:lnTo>
                  <a:lnTo>
                    <a:pt x="571" y="103"/>
                  </a:lnTo>
                  <a:lnTo>
                    <a:pt x="491" y="59"/>
                  </a:lnTo>
                  <a:lnTo>
                    <a:pt x="486" y="26"/>
                  </a:lnTo>
                  <a:lnTo>
                    <a:pt x="468" y="3"/>
                  </a:lnTo>
                  <a:lnTo>
                    <a:pt x="457" y="6"/>
                  </a:lnTo>
                  <a:lnTo>
                    <a:pt x="426" y="35"/>
                  </a:lnTo>
                  <a:lnTo>
                    <a:pt x="375" y="32"/>
                  </a:lnTo>
                  <a:lnTo>
                    <a:pt x="361" y="45"/>
                  </a:lnTo>
                  <a:lnTo>
                    <a:pt x="339" y="71"/>
                  </a:lnTo>
                  <a:lnTo>
                    <a:pt x="373" y="26"/>
                  </a:lnTo>
                  <a:lnTo>
                    <a:pt x="435" y="18"/>
                  </a:lnTo>
                  <a:lnTo>
                    <a:pt x="440" y="1"/>
                  </a:lnTo>
                  <a:lnTo>
                    <a:pt x="360" y="0"/>
                  </a:lnTo>
                  <a:lnTo>
                    <a:pt x="302" y="82"/>
                  </a:lnTo>
                  <a:lnTo>
                    <a:pt x="242" y="121"/>
                  </a:lnTo>
                  <a:lnTo>
                    <a:pt x="206" y="119"/>
                  </a:lnTo>
                  <a:lnTo>
                    <a:pt x="188" y="135"/>
                  </a:lnTo>
                  <a:lnTo>
                    <a:pt x="184" y="163"/>
                  </a:lnTo>
                  <a:lnTo>
                    <a:pt x="168" y="180"/>
                  </a:lnTo>
                  <a:lnTo>
                    <a:pt x="169" y="190"/>
                  </a:lnTo>
                  <a:lnTo>
                    <a:pt x="159" y="207"/>
                  </a:lnTo>
                  <a:lnTo>
                    <a:pt x="130" y="198"/>
                  </a:lnTo>
                  <a:lnTo>
                    <a:pt x="123" y="205"/>
                  </a:lnTo>
                  <a:lnTo>
                    <a:pt x="106" y="179"/>
                  </a:lnTo>
                  <a:lnTo>
                    <a:pt x="70" y="182"/>
                  </a:lnTo>
                  <a:lnTo>
                    <a:pt x="52" y="195"/>
                  </a:lnTo>
                  <a:lnTo>
                    <a:pt x="41" y="21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10"/>
            <p:cNvSpPr>
              <a:spLocks/>
            </p:cNvSpPr>
            <p:nvPr/>
          </p:nvSpPr>
          <p:spPr bwMode="gray">
            <a:xfrm>
              <a:off x="5572485" y="1756914"/>
              <a:ext cx="195579" cy="209802"/>
            </a:xfrm>
            <a:custGeom>
              <a:avLst/>
              <a:gdLst>
                <a:gd name="T0" fmla="*/ 195579 w 160"/>
                <a:gd name="T1" fmla="*/ 130053 h 171"/>
                <a:gd name="T2" fmla="*/ 190690 w 160"/>
                <a:gd name="T3" fmla="*/ 177902 h 171"/>
                <a:gd name="T4" fmla="*/ 66008 w 160"/>
                <a:gd name="T5" fmla="*/ 209802 h 171"/>
                <a:gd name="T6" fmla="*/ 42783 w 160"/>
                <a:gd name="T7" fmla="*/ 187718 h 171"/>
                <a:gd name="T8" fmla="*/ 116125 w 160"/>
                <a:gd name="T9" fmla="*/ 137414 h 171"/>
                <a:gd name="T10" fmla="*/ 116125 w 160"/>
                <a:gd name="T11" fmla="*/ 109195 h 171"/>
                <a:gd name="T12" fmla="*/ 77009 w 160"/>
                <a:gd name="T13" fmla="*/ 82203 h 171"/>
                <a:gd name="T14" fmla="*/ 48895 w 160"/>
                <a:gd name="T15" fmla="*/ 114103 h 171"/>
                <a:gd name="T16" fmla="*/ 9779 w 160"/>
                <a:gd name="T17" fmla="*/ 105514 h 171"/>
                <a:gd name="T18" fmla="*/ 19558 w 160"/>
                <a:gd name="T19" fmla="*/ 49076 h 171"/>
                <a:gd name="T20" fmla="*/ 0 w 160"/>
                <a:gd name="T21" fmla="*/ 26992 h 171"/>
                <a:gd name="T22" fmla="*/ 15891 w 160"/>
                <a:gd name="T23" fmla="*/ 0 h 171"/>
                <a:gd name="T24" fmla="*/ 195579 w 160"/>
                <a:gd name="T25" fmla="*/ 130053 h 1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0"/>
                <a:gd name="T40" fmla="*/ 0 h 171"/>
                <a:gd name="T41" fmla="*/ 160 w 160"/>
                <a:gd name="T42" fmla="*/ 171 h 17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0" h="171">
                  <a:moveTo>
                    <a:pt x="160" y="106"/>
                  </a:moveTo>
                  <a:lnTo>
                    <a:pt x="156" y="145"/>
                  </a:lnTo>
                  <a:lnTo>
                    <a:pt x="54" y="171"/>
                  </a:lnTo>
                  <a:lnTo>
                    <a:pt x="35" y="153"/>
                  </a:lnTo>
                  <a:lnTo>
                    <a:pt x="95" y="112"/>
                  </a:lnTo>
                  <a:lnTo>
                    <a:pt x="95" y="89"/>
                  </a:lnTo>
                  <a:lnTo>
                    <a:pt x="63" y="67"/>
                  </a:lnTo>
                  <a:lnTo>
                    <a:pt x="40" y="93"/>
                  </a:lnTo>
                  <a:lnTo>
                    <a:pt x="8" y="86"/>
                  </a:lnTo>
                  <a:lnTo>
                    <a:pt x="16" y="40"/>
                  </a:lnTo>
                  <a:lnTo>
                    <a:pt x="0" y="22"/>
                  </a:lnTo>
                  <a:lnTo>
                    <a:pt x="13" y="0"/>
                  </a:lnTo>
                  <a:lnTo>
                    <a:pt x="160" y="10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1"/>
            <p:cNvSpPr>
              <a:spLocks/>
            </p:cNvSpPr>
            <p:nvPr/>
          </p:nvSpPr>
          <p:spPr bwMode="gray">
            <a:xfrm>
              <a:off x="5320010" y="1452878"/>
              <a:ext cx="232916" cy="284478"/>
            </a:xfrm>
            <a:custGeom>
              <a:avLst/>
              <a:gdLst>
                <a:gd name="T0" fmla="*/ 96124 w 189"/>
                <a:gd name="T1" fmla="*/ 284478 h 231"/>
                <a:gd name="T2" fmla="*/ 1232 w 189"/>
                <a:gd name="T3" fmla="*/ 215514 h 231"/>
                <a:gd name="T4" fmla="*/ 19718 w 189"/>
                <a:gd name="T5" fmla="*/ 199504 h 231"/>
                <a:gd name="T6" fmla="*/ 43133 w 189"/>
                <a:gd name="T7" fmla="*/ 172411 h 231"/>
                <a:gd name="T8" fmla="*/ 0 w 189"/>
                <a:gd name="T9" fmla="*/ 160096 h 231"/>
                <a:gd name="T10" fmla="*/ 13556 w 189"/>
                <a:gd name="T11" fmla="*/ 104678 h 231"/>
                <a:gd name="T12" fmla="*/ 83800 w 189"/>
                <a:gd name="T13" fmla="*/ 92363 h 231"/>
                <a:gd name="T14" fmla="*/ 80103 w 189"/>
                <a:gd name="T15" fmla="*/ 55418 h 231"/>
                <a:gd name="T16" fmla="*/ 56689 w 189"/>
                <a:gd name="T17" fmla="*/ 46797 h 231"/>
                <a:gd name="T18" fmla="*/ 18485 w 189"/>
                <a:gd name="T19" fmla="*/ 70196 h 231"/>
                <a:gd name="T20" fmla="*/ 14788 w 189"/>
                <a:gd name="T21" fmla="*/ 45566 h 231"/>
                <a:gd name="T22" fmla="*/ 50527 w 189"/>
                <a:gd name="T23" fmla="*/ 0 h 231"/>
                <a:gd name="T24" fmla="*/ 88730 w 189"/>
                <a:gd name="T25" fmla="*/ 8621 h 231"/>
                <a:gd name="T26" fmla="*/ 129398 w 189"/>
                <a:gd name="T27" fmla="*/ 48029 h 231"/>
                <a:gd name="T28" fmla="*/ 184854 w 189"/>
                <a:gd name="T29" fmla="*/ 54186 h 231"/>
                <a:gd name="T30" fmla="*/ 199642 w 189"/>
                <a:gd name="T31" fmla="*/ 98521 h 231"/>
                <a:gd name="T32" fmla="*/ 158974 w 189"/>
                <a:gd name="T33" fmla="*/ 135466 h 231"/>
                <a:gd name="T34" fmla="*/ 176227 w 189"/>
                <a:gd name="T35" fmla="*/ 167485 h 231"/>
                <a:gd name="T36" fmla="*/ 232916 w 189"/>
                <a:gd name="T37" fmla="*/ 217977 h 231"/>
                <a:gd name="T38" fmla="*/ 208269 w 189"/>
                <a:gd name="T39" fmla="*/ 243838 h 231"/>
                <a:gd name="T40" fmla="*/ 174995 w 189"/>
                <a:gd name="T41" fmla="*/ 220440 h 231"/>
                <a:gd name="T42" fmla="*/ 103518 w 189"/>
                <a:gd name="T43" fmla="*/ 237681 h 231"/>
                <a:gd name="T44" fmla="*/ 96124 w 189"/>
                <a:gd name="T45" fmla="*/ 284478 h 23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89"/>
                <a:gd name="T70" fmla="*/ 0 h 231"/>
                <a:gd name="T71" fmla="*/ 189 w 189"/>
                <a:gd name="T72" fmla="*/ 231 h 23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89" h="231">
                  <a:moveTo>
                    <a:pt x="78" y="231"/>
                  </a:moveTo>
                  <a:lnTo>
                    <a:pt x="1" y="175"/>
                  </a:lnTo>
                  <a:lnTo>
                    <a:pt x="16" y="162"/>
                  </a:lnTo>
                  <a:lnTo>
                    <a:pt x="35" y="140"/>
                  </a:lnTo>
                  <a:lnTo>
                    <a:pt x="0" y="130"/>
                  </a:lnTo>
                  <a:lnTo>
                    <a:pt x="11" y="85"/>
                  </a:lnTo>
                  <a:lnTo>
                    <a:pt x="68" y="75"/>
                  </a:lnTo>
                  <a:lnTo>
                    <a:pt x="65" y="45"/>
                  </a:lnTo>
                  <a:lnTo>
                    <a:pt x="46" y="38"/>
                  </a:lnTo>
                  <a:lnTo>
                    <a:pt x="15" y="57"/>
                  </a:lnTo>
                  <a:lnTo>
                    <a:pt x="12" y="37"/>
                  </a:lnTo>
                  <a:lnTo>
                    <a:pt x="41" y="0"/>
                  </a:lnTo>
                  <a:lnTo>
                    <a:pt x="72" y="7"/>
                  </a:lnTo>
                  <a:lnTo>
                    <a:pt x="105" y="39"/>
                  </a:lnTo>
                  <a:lnTo>
                    <a:pt x="150" y="44"/>
                  </a:lnTo>
                  <a:lnTo>
                    <a:pt x="162" y="80"/>
                  </a:lnTo>
                  <a:lnTo>
                    <a:pt x="129" y="110"/>
                  </a:lnTo>
                  <a:lnTo>
                    <a:pt x="143" y="136"/>
                  </a:lnTo>
                  <a:lnTo>
                    <a:pt x="189" y="177"/>
                  </a:lnTo>
                  <a:lnTo>
                    <a:pt x="169" y="198"/>
                  </a:lnTo>
                  <a:lnTo>
                    <a:pt x="142" y="179"/>
                  </a:lnTo>
                  <a:lnTo>
                    <a:pt x="84" y="193"/>
                  </a:lnTo>
                  <a:lnTo>
                    <a:pt x="78" y="231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12"/>
            <p:cNvSpPr>
              <a:spLocks/>
            </p:cNvSpPr>
            <p:nvPr/>
          </p:nvSpPr>
          <p:spPr bwMode="gray">
            <a:xfrm>
              <a:off x="3678928" y="1427986"/>
              <a:ext cx="910330" cy="933443"/>
            </a:xfrm>
            <a:custGeom>
              <a:avLst/>
              <a:gdLst>
                <a:gd name="T0" fmla="*/ 851656 w 512"/>
                <a:gd name="T1" fmla="*/ 282700 h 525"/>
                <a:gd name="T2" fmla="*/ 753867 w 512"/>
                <a:gd name="T3" fmla="*/ 328927 h 525"/>
                <a:gd name="T4" fmla="*/ 625852 w 512"/>
                <a:gd name="T5" fmla="*/ 259586 h 525"/>
                <a:gd name="T6" fmla="*/ 560066 w 512"/>
                <a:gd name="T7" fmla="*/ 336039 h 525"/>
                <a:gd name="T8" fmla="*/ 563622 w 512"/>
                <a:gd name="T9" fmla="*/ 296924 h 525"/>
                <a:gd name="T10" fmla="*/ 545842 w 512"/>
                <a:gd name="T11" fmla="*/ 241806 h 525"/>
                <a:gd name="T12" fmla="*/ 440941 w 512"/>
                <a:gd name="T13" fmla="*/ 250696 h 525"/>
                <a:gd name="T14" fmla="*/ 513839 w 512"/>
                <a:gd name="T15" fmla="*/ 117347 h 525"/>
                <a:gd name="T16" fmla="*/ 334262 w 512"/>
                <a:gd name="T17" fmla="*/ 14224 h 525"/>
                <a:gd name="T18" fmla="*/ 62230 w 512"/>
                <a:gd name="T19" fmla="*/ 0 h 525"/>
                <a:gd name="T20" fmla="*/ 1778 w 512"/>
                <a:gd name="T21" fmla="*/ 58674 h 525"/>
                <a:gd name="T22" fmla="*/ 152907 w 512"/>
                <a:gd name="T23" fmla="*/ 280922 h 525"/>
                <a:gd name="T24" fmla="*/ 19558 w 512"/>
                <a:gd name="T25" fmla="*/ 312926 h 525"/>
                <a:gd name="T26" fmla="*/ 30226 w 512"/>
                <a:gd name="T27" fmla="*/ 382267 h 525"/>
                <a:gd name="T28" fmla="*/ 115569 w 512"/>
                <a:gd name="T29" fmla="*/ 387601 h 525"/>
                <a:gd name="T30" fmla="*/ 85343 w 512"/>
                <a:gd name="T31" fmla="*/ 462277 h 525"/>
                <a:gd name="T32" fmla="*/ 152907 w 512"/>
                <a:gd name="T33" fmla="*/ 520950 h 525"/>
                <a:gd name="T34" fmla="*/ 99567 w 512"/>
                <a:gd name="T35" fmla="*/ 536952 h 525"/>
                <a:gd name="T36" fmla="*/ 252474 w 512"/>
                <a:gd name="T37" fmla="*/ 613405 h 525"/>
                <a:gd name="T38" fmla="*/ 432051 w 512"/>
                <a:gd name="T39" fmla="*/ 810762 h 525"/>
                <a:gd name="T40" fmla="*/ 449831 w 512"/>
                <a:gd name="T41" fmla="*/ 764534 h 525"/>
                <a:gd name="T42" fmla="*/ 485391 w 512"/>
                <a:gd name="T43" fmla="*/ 755644 h 525"/>
                <a:gd name="T44" fmla="*/ 576068 w 512"/>
                <a:gd name="T45" fmla="*/ 675635 h 525"/>
                <a:gd name="T46" fmla="*/ 590292 w 512"/>
                <a:gd name="T47" fmla="*/ 723640 h 525"/>
                <a:gd name="T48" fmla="*/ 579624 w 512"/>
                <a:gd name="T49" fmla="*/ 805428 h 525"/>
                <a:gd name="T50" fmla="*/ 675635 w 512"/>
                <a:gd name="T51" fmla="*/ 881881 h 525"/>
                <a:gd name="T52" fmla="*/ 725419 w 512"/>
                <a:gd name="T53" fmla="*/ 912107 h 525"/>
                <a:gd name="T54" fmla="*/ 753867 w 512"/>
                <a:gd name="T55" fmla="*/ 933443 h 525"/>
                <a:gd name="T56" fmla="*/ 764535 w 512"/>
                <a:gd name="T57" fmla="*/ 874769 h 525"/>
                <a:gd name="T58" fmla="*/ 824986 w 512"/>
                <a:gd name="T59" fmla="*/ 817874 h 525"/>
                <a:gd name="T60" fmla="*/ 876548 w 512"/>
                <a:gd name="T61" fmla="*/ 712973 h 525"/>
                <a:gd name="T62" fmla="*/ 807207 w 512"/>
                <a:gd name="T63" fmla="*/ 599181 h 525"/>
                <a:gd name="T64" fmla="*/ 844544 w 512"/>
                <a:gd name="T65" fmla="*/ 574290 h 525"/>
                <a:gd name="T66" fmla="*/ 844544 w 512"/>
                <a:gd name="T67" fmla="*/ 574290 h 525"/>
                <a:gd name="T68" fmla="*/ 832098 w 512"/>
                <a:gd name="T69" fmla="*/ 528062 h 525"/>
                <a:gd name="T70" fmla="*/ 789427 w 512"/>
                <a:gd name="T71" fmla="*/ 487168 h 525"/>
                <a:gd name="T72" fmla="*/ 910330 w 512"/>
                <a:gd name="T73" fmla="*/ 389379 h 52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12"/>
                <a:gd name="T112" fmla="*/ 0 h 525"/>
                <a:gd name="T113" fmla="*/ 512 w 512"/>
                <a:gd name="T114" fmla="*/ 525 h 52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12" h="525">
                  <a:moveTo>
                    <a:pt x="505" y="168"/>
                  </a:moveTo>
                  <a:lnTo>
                    <a:pt x="479" y="159"/>
                  </a:lnTo>
                  <a:lnTo>
                    <a:pt x="435" y="189"/>
                  </a:lnTo>
                  <a:lnTo>
                    <a:pt x="424" y="185"/>
                  </a:lnTo>
                  <a:lnTo>
                    <a:pt x="413" y="171"/>
                  </a:lnTo>
                  <a:lnTo>
                    <a:pt x="352" y="146"/>
                  </a:lnTo>
                  <a:lnTo>
                    <a:pt x="334" y="154"/>
                  </a:lnTo>
                  <a:lnTo>
                    <a:pt x="315" y="189"/>
                  </a:lnTo>
                  <a:lnTo>
                    <a:pt x="311" y="186"/>
                  </a:lnTo>
                  <a:lnTo>
                    <a:pt x="317" y="167"/>
                  </a:lnTo>
                  <a:lnTo>
                    <a:pt x="322" y="144"/>
                  </a:lnTo>
                  <a:lnTo>
                    <a:pt x="307" y="136"/>
                  </a:lnTo>
                  <a:lnTo>
                    <a:pt x="261" y="147"/>
                  </a:lnTo>
                  <a:lnTo>
                    <a:pt x="248" y="141"/>
                  </a:lnTo>
                  <a:lnTo>
                    <a:pt x="286" y="119"/>
                  </a:lnTo>
                  <a:lnTo>
                    <a:pt x="289" y="66"/>
                  </a:lnTo>
                  <a:lnTo>
                    <a:pt x="273" y="37"/>
                  </a:lnTo>
                  <a:lnTo>
                    <a:pt x="188" y="8"/>
                  </a:lnTo>
                  <a:lnTo>
                    <a:pt x="168" y="19"/>
                  </a:lnTo>
                  <a:lnTo>
                    <a:pt x="35" y="0"/>
                  </a:lnTo>
                  <a:lnTo>
                    <a:pt x="0" y="10"/>
                  </a:lnTo>
                  <a:lnTo>
                    <a:pt x="1" y="33"/>
                  </a:lnTo>
                  <a:lnTo>
                    <a:pt x="70" y="117"/>
                  </a:lnTo>
                  <a:lnTo>
                    <a:pt x="86" y="158"/>
                  </a:lnTo>
                  <a:lnTo>
                    <a:pt x="75" y="159"/>
                  </a:lnTo>
                  <a:lnTo>
                    <a:pt x="11" y="176"/>
                  </a:lnTo>
                  <a:lnTo>
                    <a:pt x="1" y="193"/>
                  </a:lnTo>
                  <a:lnTo>
                    <a:pt x="17" y="215"/>
                  </a:lnTo>
                  <a:lnTo>
                    <a:pt x="63" y="205"/>
                  </a:lnTo>
                  <a:lnTo>
                    <a:pt x="65" y="218"/>
                  </a:lnTo>
                  <a:lnTo>
                    <a:pt x="50" y="221"/>
                  </a:lnTo>
                  <a:lnTo>
                    <a:pt x="48" y="260"/>
                  </a:lnTo>
                  <a:lnTo>
                    <a:pt x="79" y="265"/>
                  </a:lnTo>
                  <a:lnTo>
                    <a:pt x="86" y="293"/>
                  </a:lnTo>
                  <a:lnTo>
                    <a:pt x="58" y="289"/>
                  </a:lnTo>
                  <a:lnTo>
                    <a:pt x="56" y="302"/>
                  </a:lnTo>
                  <a:lnTo>
                    <a:pt x="85" y="342"/>
                  </a:lnTo>
                  <a:lnTo>
                    <a:pt x="142" y="345"/>
                  </a:lnTo>
                  <a:lnTo>
                    <a:pt x="204" y="412"/>
                  </a:lnTo>
                  <a:lnTo>
                    <a:pt x="243" y="456"/>
                  </a:lnTo>
                  <a:lnTo>
                    <a:pt x="248" y="432"/>
                  </a:lnTo>
                  <a:lnTo>
                    <a:pt x="253" y="430"/>
                  </a:lnTo>
                  <a:lnTo>
                    <a:pt x="264" y="444"/>
                  </a:lnTo>
                  <a:lnTo>
                    <a:pt x="273" y="425"/>
                  </a:lnTo>
                  <a:lnTo>
                    <a:pt x="297" y="410"/>
                  </a:lnTo>
                  <a:lnTo>
                    <a:pt x="324" y="380"/>
                  </a:lnTo>
                  <a:lnTo>
                    <a:pt x="334" y="381"/>
                  </a:lnTo>
                  <a:lnTo>
                    <a:pt x="332" y="407"/>
                  </a:lnTo>
                  <a:lnTo>
                    <a:pt x="338" y="420"/>
                  </a:lnTo>
                  <a:lnTo>
                    <a:pt x="326" y="453"/>
                  </a:lnTo>
                  <a:lnTo>
                    <a:pt x="336" y="457"/>
                  </a:lnTo>
                  <a:lnTo>
                    <a:pt x="380" y="496"/>
                  </a:lnTo>
                  <a:lnTo>
                    <a:pt x="383" y="506"/>
                  </a:lnTo>
                  <a:lnTo>
                    <a:pt x="408" y="513"/>
                  </a:lnTo>
                  <a:lnTo>
                    <a:pt x="417" y="524"/>
                  </a:lnTo>
                  <a:lnTo>
                    <a:pt x="424" y="525"/>
                  </a:lnTo>
                  <a:lnTo>
                    <a:pt x="433" y="519"/>
                  </a:lnTo>
                  <a:lnTo>
                    <a:pt x="430" y="492"/>
                  </a:lnTo>
                  <a:lnTo>
                    <a:pt x="463" y="468"/>
                  </a:lnTo>
                  <a:lnTo>
                    <a:pt x="464" y="460"/>
                  </a:lnTo>
                  <a:lnTo>
                    <a:pt x="487" y="438"/>
                  </a:lnTo>
                  <a:lnTo>
                    <a:pt x="493" y="401"/>
                  </a:lnTo>
                  <a:lnTo>
                    <a:pt x="455" y="380"/>
                  </a:lnTo>
                  <a:lnTo>
                    <a:pt x="454" y="337"/>
                  </a:lnTo>
                  <a:lnTo>
                    <a:pt x="471" y="331"/>
                  </a:lnTo>
                  <a:lnTo>
                    <a:pt x="475" y="323"/>
                  </a:lnTo>
                  <a:lnTo>
                    <a:pt x="482" y="307"/>
                  </a:lnTo>
                  <a:lnTo>
                    <a:pt x="475" y="323"/>
                  </a:lnTo>
                  <a:lnTo>
                    <a:pt x="475" y="297"/>
                  </a:lnTo>
                  <a:lnTo>
                    <a:pt x="468" y="297"/>
                  </a:lnTo>
                  <a:lnTo>
                    <a:pt x="460" y="300"/>
                  </a:lnTo>
                  <a:lnTo>
                    <a:pt x="444" y="274"/>
                  </a:lnTo>
                  <a:lnTo>
                    <a:pt x="508" y="226"/>
                  </a:lnTo>
                  <a:lnTo>
                    <a:pt x="512" y="219"/>
                  </a:lnTo>
                  <a:lnTo>
                    <a:pt x="505" y="16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13"/>
            <p:cNvSpPr>
              <a:spLocks/>
            </p:cNvSpPr>
            <p:nvPr/>
          </p:nvSpPr>
          <p:spPr bwMode="gray">
            <a:xfrm>
              <a:off x="4539474" y="1611119"/>
              <a:ext cx="120903" cy="85343"/>
            </a:xfrm>
            <a:custGeom>
              <a:avLst/>
              <a:gdLst>
                <a:gd name="T0" fmla="*/ 42743 w 99"/>
                <a:gd name="T1" fmla="*/ 85343 h 70"/>
                <a:gd name="T2" fmla="*/ 0 w 99"/>
                <a:gd name="T3" fmla="*/ 60959 h 70"/>
                <a:gd name="T4" fmla="*/ 15876 w 99"/>
                <a:gd name="T5" fmla="*/ 3658 h 70"/>
                <a:gd name="T6" fmla="*/ 58620 w 99"/>
                <a:gd name="T7" fmla="*/ 0 h 70"/>
                <a:gd name="T8" fmla="*/ 101363 w 99"/>
                <a:gd name="T9" fmla="*/ 31699 h 70"/>
                <a:gd name="T10" fmla="*/ 120903 w 99"/>
                <a:gd name="T11" fmla="*/ 85343 h 70"/>
                <a:gd name="T12" fmla="*/ 42743 w 99"/>
                <a:gd name="T13" fmla="*/ 85343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"/>
                <a:gd name="T22" fmla="*/ 0 h 70"/>
                <a:gd name="T23" fmla="*/ 99 w 99"/>
                <a:gd name="T24" fmla="*/ 70 h 7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" h="70">
                  <a:moveTo>
                    <a:pt x="35" y="70"/>
                  </a:moveTo>
                  <a:lnTo>
                    <a:pt x="0" y="50"/>
                  </a:lnTo>
                  <a:lnTo>
                    <a:pt x="13" y="3"/>
                  </a:lnTo>
                  <a:lnTo>
                    <a:pt x="48" y="0"/>
                  </a:lnTo>
                  <a:lnTo>
                    <a:pt x="83" y="26"/>
                  </a:lnTo>
                  <a:lnTo>
                    <a:pt x="99" y="70"/>
                  </a:lnTo>
                  <a:lnTo>
                    <a:pt x="35" y="7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14"/>
            <p:cNvSpPr>
              <a:spLocks/>
            </p:cNvSpPr>
            <p:nvPr/>
          </p:nvSpPr>
          <p:spPr bwMode="gray">
            <a:xfrm>
              <a:off x="3542023" y="1331975"/>
              <a:ext cx="97789" cy="199135"/>
            </a:xfrm>
            <a:custGeom>
              <a:avLst/>
              <a:gdLst>
                <a:gd name="T0" fmla="*/ 84343 w 80"/>
                <a:gd name="T1" fmla="*/ 15882 h 163"/>
                <a:gd name="T2" fmla="*/ 51339 w 80"/>
                <a:gd name="T3" fmla="*/ 100178 h 163"/>
                <a:gd name="T4" fmla="*/ 97789 w 80"/>
                <a:gd name="T5" fmla="*/ 100178 h 163"/>
                <a:gd name="T6" fmla="*/ 96567 w 80"/>
                <a:gd name="T7" fmla="*/ 118504 h 163"/>
                <a:gd name="T8" fmla="*/ 57451 w 80"/>
                <a:gd name="T9" fmla="*/ 140494 h 163"/>
                <a:gd name="T10" fmla="*/ 39116 w 80"/>
                <a:gd name="T11" fmla="*/ 135607 h 163"/>
                <a:gd name="T12" fmla="*/ 29337 w 80"/>
                <a:gd name="T13" fmla="*/ 199135 h 163"/>
                <a:gd name="T14" fmla="*/ 0 w 80"/>
                <a:gd name="T15" fmla="*/ 195470 h 163"/>
                <a:gd name="T16" fmla="*/ 15891 w 80"/>
                <a:gd name="T17" fmla="*/ 73301 h 163"/>
                <a:gd name="T18" fmla="*/ 48895 w 80"/>
                <a:gd name="T19" fmla="*/ 0 h 163"/>
                <a:gd name="T20" fmla="*/ 84343 w 80"/>
                <a:gd name="T21" fmla="*/ 15882 h 1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0"/>
                <a:gd name="T34" fmla="*/ 0 h 163"/>
                <a:gd name="T35" fmla="*/ 80 w 80"/>
                <a:gd name="T36" fmla="*/ 163 h 16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0" h="163">
                  <a:moveTo>
                    <a:pt x="69" y="13"/>
                  </a:moveTo>
                  <a:lnTo>
                    <a:pt x="42" y="82"/>
                  </a:lnTo>
                  <a:lnTo>
                    <a:pt x="80" y="82"/>
                  </a:lnTo>
                  <a:lnTo>
                    <a:pt x="79" y="97"/>
                  </a:lnTo>
                  <a:lnTo>
                    <a:pt x="47" y="115"/>
                  </a:lnTo>
                  <a:lnTo>
                    <a:pt x="32" y="111"/>
                  </a:lnTo>
                  <a:lnTo>
                    <a:pt x="24" y="163"/>
                  </a:lnTo>
                  <a:lnTo>
                    <a:pt x="0" y="160"/>
                  </a:lnTo>
                  <a:lnTo>
                    <a:pt x="13" y="60"/>
                  </a:lnTo>
                  <a:lnTo>
                    <a:pt x="40" y="0"/>
                  </a:lnTo>
                  <a:lnTo>
                    <a:pt x="69" y="1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15"/>
            <p:cNvSpPr>
              <a:spLocks/>
            </p:cNvSpPr>
            <p:nvPr/>
          </p:nvSpPr>
          <p:spPr bwMode="gray">
            <a:xfrm>
              <a:off x="3597141" y="1507996"/>
              <a:ext cx="81787" cy="62230"/>
            </a:xfrm>
            <a:custGeom>
              <a:avLst/>
              <a:gdLst>
                <a:gd name="T0" fmla="*/ 81787 w 66"/>
                <a:gd name="T1" fmla="*/ 16180 h 50"/>
                <a:gd name="T2" fmla="*/ 70634 w 66"/>
                <a:gd name="T3" fmla="*/ 53518 h 50"/>
                <a:gd name="T4" fmla="*/ 26023 w 66"/>
                <a:gd name="T5" fmla="*/ 62230 h 50"/>
                <a:gd name="T6" fmla="*/ 0 w 66"/>
                <a:gd name="T7" fmla="*/ 44806 h 50"/>
                <a:gd name="T8" fmla="*/ 21066 w 66"/>
                <a:gd name="T9" fmla="*/ 4978 h 50"/>
                <a:gd name="T10" fmla="*/ 71873 w 66"/>
                <a:gd name="T11" fmla="*/ 0 h 50"/>
                <a:gd name="T12" fmla="*/ 81787 w 66"/>
                <a:gd name="T13" fmla="*/ 16180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50"/>
                <a:gd name="T23" fmla="*/ 66 w 66"/>
                <a:gd name="T24" fmla="*/ 50 h 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50">
                  <a:moveTo>
                    <a:pt x="66" y="13"/>
                  </a:moveTo>
                  <a:lnTo>
                    <a:pt x="57" y="43"/>
                  </a:lnTo>
                  <a:lnTo>
                    <a:pt x="21" y="50"/>
                  </a:lnTo>
                  <a:lnTo>
                    <a:pt x="0" y="36"/>
                  </a:lnTo>
                  <a:lnTo>
                    <a:pt x="17" y="4"/>
                  </a:lnTo>
                  <a:lnTo>
                    <a:pt x="58" y="0"/>
                  </a:lnTo>
                  <a:lnTo>
                    <a:pt x="66" y="1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16"/>
            <p:cNvSpPr>
              <a:spLocks/>
            </p:cNvSpPr>
            <p:nvPr/>
          </p:nvSpPr>
          <p:spPr bwMode="gray">
            <a:xfrm>
              <a:off x="2697479" y="2884158"/>
              <a:ext cx="1344158" cy="1376162"/>
            </a:xfrm>
            <a:custGeom>
              <a:avLst/>
              <a:gdLst>
                <a:gd name="T0" fmla="*/ 707639 w 756"/>
                <a:gd name="T1" fmla="*/ 1017009 h 774"/>
                <a:gd name="T2" fmla="*/ 688081 w 756"/>
                <a:gd name="T3" fmla="*/ 1098796 h 774"/>
                <a:gd name="T4" fmla="*/ 643631 w 756"/>
                <a:gd name="T5" fmla="*/ 1104130 h 774"/>
                <a:gd name="T6" fmla="*/ 330706 w 756"/>
                <a:gd name="T7" fmla="*/ 1306821 h 774"/>
                <a:gd name="T8" fmla="*/ 222248 w 756"/>
                <a:gd name="T9" fmla="*/ 1376162 h 774"/>
                <a:gd name="T10" fmla="*/ 177799 w 756"/>
                <a:gd name="T11" fmla="*/ 1315710 h 774"/>
                <a:gd name="T12" fmla="*/ 30226 w 756"/>
                <a:gd name="T13" fmla="*/ 1084572 h 774"/>
                <a:gd name="T14" fmla="*/ 48006 w 756"/>
                <a:gd name="T15" fmla="*/ 974337 h 774"/>
                <a:gd name="T16" fmla="*/ 0 w 756"/>
                <a:gd name="T17" fmla="*/ 929887 h 774"/>
                <a:gd name="T18" fmla="*/ 129793 w 756"/>
                <a:gd name="T19" fmla="*/ 636519 h 774"/>
                <a:gd name="T20" fmla="*/ 24892 w 756"/>
                <a:gd name="T21" fmla="*/ 448053 h 774"/>
                <a:gd name="T22" fmla="*/ 211580 w 756"/>
                <a:gd name="T23" fmla="*/ 432051 h 774"/>
                <a:gd name="T24" fmla="*/ 353819 w 756"/>
                <a:gd name="T25" fmla="*/ 346707 h 774"/>
                <a:gd name="T26" fmla="*/ 328928 w 756"/>
                <a:gd name="T27" fmla="*/ 263142 h 774"/>
                <a:gd name="T28" fmla="*/ 446275 w 756"/>
                <a:gd name="T29" fmla="*/ 184911 h 774"/>
                <a:gd name="T30" fmla="*/ 625851 w 756"/>
                <a:gd name="T31" fmla="*/ 110235 h 774"/>
                <a:gd name="T32" fmla="*/ 679191 w 756"/>
                <a:gd name="T33" fmla="*/ 49784 h 774"/>
                <a:gd name="T34" fmla="*/ 753866 w 756"/>
                <a:gd name="T35" fmla="*/ 213358 h 774"/>
                <a:gd name="T36" fmla="*/ 787648 w 756"/>
                <a:gd name="T37" fmla="*/ 252474 h 774"/>
                <a:gd name="T38" fmla="*/ 796538 w 756"/>
                <a:gd name="T39" fmla="*/ 316482 h 774"/>
                <a:gd name="T40" fmla="*/ 947667 w 756"/>
                <a:gd name="T41" fmla="*/ 257808 h 774"/>
                <a:gd name="T42" fmla="*/ 897883 w 756"/>
                <a:gd name="T43" fmla="*/ 53340 h 774"/>
                <a:gd name="T44" fmla="*/ 1054346 w 756"/>
                <a:gd name="T45" fmla="*/ 16002 h 774"/>
                <a:gd name="T46" fmla="*/ 1157469 w 756"/>
                <a:gd name="T47" fmla="*/ 72897 h 774"/>
                <a:gd name="T48" fmla="*/ 1217921 w 756"/>
                <a:gd name="T49" fmla="*/ 72897 h 774"/>
                <a:gd name="T50" fmla="*/ 1306820 w 756"/>
                <a:gd name="T51" fmla="*/ 414271 h 774"/>
                <a:gd name="T52" fmla="*/ 1338824 w 756"/>
                <a:gd name="T53" fmla="*/ 556510 h 774"/>
                <a:gd name="T54" fmla="*/ 1216143 w 756"/>
                <a:gd name="T55" fmla="*/ 691637 h 774"/>
                <a:gd name="T56" fmla="*/ 1137912 w 756"/>
                <a:gd name="T57" fmla="*/ 657855 h 774"/>
                <a:gd name="T58" fmla="*/ 1043678 w 756"/>
                <a:gd name="T59" fmla="*/ 800094 h 774"/>
                <a:gd name="T60" fmla="*/ 1102352 w 756"/>
                <a:gd name="T61" fmla="*/ 846322 h 774"/>
                <a:gd name="T62" fmla="*/ 860546 w 756"/>
                <a:gd name="T63" fmla="*/ 1157470 h 7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56"/>
                <a:gd name="T97" fmla="*/ 0 h 774"/>
                <a:gd name="T98" fmla="*/ 756 w 756"/>
                <a:gd name="T99" fmla="*/ 774 h 77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56" h="774">
                  <a:moveTo>
                    <a:pt x="406" y="568"/>
                  </a:moveTo>
                  <a:lnTo>
                    <a:pt x="398" y="572"/>
                  </a:lnTo>
                  <a:lnTo>
                    <a:pt x="386" y="601"/>
                  </a:lnTo>
                  <a:lnTo>
                    <a:pt x="387" y="618"/>
                  </a:lnTo>
                  <a:lnTo>
                    <a:pt x="371" y="624"/>
                  </a:lnTo>
                  <a:lnTo>
                    <a:pt x="362" y="621"/>
                  </a:lnTo>
                  <a:lnTo>
                    <a:pt x="190" y="719"/>
                  </a:lnTo>
                  <a:lnTo>
                    <a:pt x="186" y="735"/>
                  </a:lnTo>
                  <a:lnTo>
                    <a:pt x="197" y="773"/>
                  </a:lnTo>
                  <a:lnTo>
                    <a:pt x="125" y="774"/>
                  </a:lnTo>
                  <a:lnTo>
                    <a:pt x="99" y="756"/>
                  </a:lnTo>
                  <a:lnTo>
                    <a:pt x="100" y="740"/>
                  </a:lnTo>
                  <a:lnTo>
                    <a:pt x="66" y="711"/>
                  </a:lnTo>
                  <a:lnTo>
                    <a:pt x="17" y="610"/>
                  </a:lnTo>
                  <a:lnTo>
                    <a:pt x="44" y="601"/>
                  </a:lnTo>
                  <a:lnTo>
                    <a:pt x="27" y="548"/>
                  </a:lnTo>
                  <a:lnTo>
                    <a:pt x="5" y="542"/>
                  </a:lnTo>
                  <a:lnTo>
                    <a:pt x="0" y="523"/>
                  </a:lnTo>
                  <a:lnTo>
                    <a:pt x="71" y="424"/>
                  </a:lnTo>
                  <a:lnTo>
                    <a:pt x="73" y="358"/>
                  </a:lnTo>
                  <a:lnTo>
                    <a:pt x="45" y="332"/>
                  </a:lnTo>
                  <a:lnTo>
                    <a:pt x="14" y="252"/>
                  </a:lnTo>
                  <a:lnTo>
                    <a:pt x="50" y="226"/>
                  </a:lnTo>
                  <a:lnTo>
                    <a:pt x="119" y="243"/>
                  </a:lnTo>
                  <a:lnTo>
                    <a:pt x="178" y="232"/>
                  </a:lnTo>
                  <a:lnTo>
                    <a:pt x="199" y="195"/>
                  </a:lnTo>
                  <a:lnTo>
                    <a:pt x="165" y="175"/>
                  </a:lnTo>
                  <a:lnTo>
                    <a:pt x="185" y="148"/>
                  </a:lnTo>
                  <a:lnTo>
                    <a:pt x="202" y="150"/>
                  </a:lnTo>
                  <a:lnTo>
                    <a:pt x="251" y="104"/>
                  </a:lnTo>
                  <a:lnTo>
                    <a:pt x="300" y="99"/>
                  </a:lnTo>
                  <a:lnTo>
                    <a:pt x="352" y="62"/>
                  </a:lnTo>
                  <a:lnTo>
                    <a:pt x="359" y="26"/>
                  </a:lnTo>
                  <a:lnTo>
                    <a:pt x="382" y="28"/>
                  </a:lnTo>
                  <a:lnTo>
                    <a:pt x="438" y="66"/>
                  </a:lnTo>
                  <a:lnTo>
                    <a:pt x="424" y="120"/>
                  </a:lnTo>
                  <a:lnTo>
                    <a:pt x="447" y="127"/>
                  </a:lnTo>
                  <a:lnTo>
                    <a:pt x="443" y="142"/>
                  </a:lnTo>
                  <a:lnTo>
                    <a:pt x="412" y="155"/>
                  </a:lnTo>
                  <a:lnTo>
                    <a:pt x="448" y="178"/>
                  </a:lnTo>
                  <a:lnTo>
                    <a:pt x="505" y="138"/>
                  </a:lnTo>
                  <a:lnTo>
                    <a:pt x="533" y="145"/>
                  </a:lnTo>
                  <a:lnTo>
                    <a:pt x="553" y="126"/>
                  </a:lnTo>
                  <a:lnTo>
                    <a:pt x="505" y="30"/>
                  </a:lnTo>
                  <a:lnTo>
                    <a:pt x="583" y="0"/>
                  </a:lnTo>
                  <a:lnTo>
                    <a:pt x="593" y="9"/>
                  </a:lnTo>
                  <a:lnTo>
                    <a:pt x="593" y="40"/>
                  </a:lnTo>
                  <a:lnTo>
                    <a:pt x="651" y="41"/>
                  </a:lnTo>
                  <a:lnTo>
                    <a:pt x="665" y="16"/>
                  </a:lnTo>
                  <a:lnTo>
                    <a:pt x="685" y="41"/>
                  </a:lnTo>
                  <a:lnTo>
                    <a:pt x="653" y="88"/>
                  </a:lnTo>
                  <a:lnTo>
                    <a:pt x="735" y="233"/>
                  </a:lnTo>
                  <a:lnTo>
                    <a:pt x="756" y="234"/>
                  </a:lnTo>
                  <a:lnTo>
                    <a:pt x="753" y="313"/>
                  </a:lnTo>
                  <a:lnTo>
                    <a:pt x="706" y="390"/>
                  </a:lnTo>
                  <a:lnTo>
                    <a:pt x="684" y="389"/>
                  </a:lnTo>
                  <a:lnTo>
                    <a:pt x="682" y="365"/>
                  </a:lnTo>
                  <a:lnTo>
                    <a:pt x="640" y="370"/>
                  </a:lnTo>
                  <a:lnTo>
                    <a:pt x="574" y="438"/>
                  </a:lnTo>
                  <a:lnTo>
                    <a:pt x="587" y="450"/>
                  </a:lnTo>
                  <a:lnTo>
                    <a:pt x="604" y="438"/>
                  </a:lnTo>
                  <a:lnTo>
                    <a:pt x="620" y="476"/>
                  </a:lnTo>
                  <a:lnTo>
                    <a:pt x="564" y="509"/>
                  </a:lnTo>
                  <a:lnTo>
                    <a:pt x="484" y="651"/>
                  </a:lnTo>
                  <a:lnTo>
                    <a:pt x="406" y="56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17"/>
            <p:cNvSpPr>
              <a:spLocks/>
            </p:cNvSpPr>
            <p:nvPr/>
          </p:nvSpPr>
          <p:spPr bwMode="gray">
            <a:xfrm>
              <a:off x="3428232" y="3438890"/>
              <a:ext cx="936999" cy="1321044"/>
            </a:xfrm>
            <a:custGeom>
              <a:avLst/>
              <a:gdLst>
                <a:gd name="T0" fmla="*/ 131571 w 527"/>
                <a:gd name="T1" fmla="*/ 600959 h 743"/>
                <a:gd name="T2" fmla="*/ 272032 w 527"/>
                <a:gd name="T3" fmla="*/ 350263 h 743"/>
                <a:gd name="T4" fmla="*/ 371599 w 527"/>
                <a:gd name="T5" fmla="*/ 291590 h 743"/>
                <a:gd name="T6" fmla="*/ 343151 w 527"/>
                <a:gd name="T7" fmla="*/ 224026 h 743"/>
                <a:gd name="T8" fmla="*/ 312926 w 527"/>
                <a:gd name="T9" fmla="*/ 245362 h 743"/>
                <a:gd name="T10" fmla="*/ 289812 w 527"/>
                <a:gd name="T11" fmla="*/ 224026 h 743"/>
                <a:gd name="T12" fmla="*/ 407159 w 527"/>
                <a:gd name="T13" fmla="*/ 103123 h 743"/>
                <a:gd name="T14" fmla="*/ 481834 w 527"/>
                <a:gd name="T15" fmla="*/ 94233 h 743"/>
                <a:gd name="T16" fmla="*/ 485390 w 527"/>
                <a:gd name="T17" fmla="*/ 136905 h 743"/>
                <a:gd name="T18" fmla="*/ 524506 w 527"/>
                <a:gd name="T19" fmla="*/ 138683 h 743"/>
                <a:gd name="T20" fmla="*/ 608071 w 527"/>
                <a:gd name="T21" fmla="*/ 1778 h 743"/>
                <a:gd name="T22" fmla="*/ 696971 w 527"/>
                <a:gd name="T23" fmla="*/ 0 h 743"/>
                <a:gd name="T24" fmla="*/ 711195 w 527"/>
                <a:gd name="T25" fmla="*/ 46228 h 743"/>
                <a:gd name="T26" fmla="*/ 663189 w 527"/>
                <a:gd name="T27" fmla="*/ 186689 h 743"/>
                <a:gd name="T28" fmla="*/ 718307 w 527"/>
                <a:gd name="T29" fmla="*/ 209802 h 743"/>
                <a:gd name="T30" fmla="*/ 768090 w 527"/>
                <a:gd name="T31" fmla="*/ 124459 h 743"/>
                <a:gd name="T32" fmla="*/ 816096 w 527"/>
                <a:gd name="T33" fmla="*/ 154685 h 743"/>
                <a:gd name="T34" fmla="*/ 936999 w 527"/>
                <a:gd name="T35" fmla="*/ 263142 h 743"/>
                <a:gd name="T36" fmla="*/ 920997 w 527"/>
                <a:gd name="T37" fmla="*/ 384045 h 743"/>
                <a:gd name="T38" fmla="*/ 839210 w 527"/>
                <a:gd name="T39" fmla="*/ 480056 h 743"/>
                <a:gd name="T40" fmla="*/ 814318 w 527"/>
                <a:gd name="T41" fmla="*/ 576068 h 743"/>
                <a:gd name="T42" fmla="*/ 894327 w 527"/>
                <a:gd name="T43" fmla="*/ 600959 h 743"/>
                <a:gd name="T44" fmla="*/ 912107 w 527"/>
                <a:gd name="T45" fmla="*/ 654299 h 743"/>
                <a:gd name="T46" fmla="*/ 819652 w 527"/>
                <a:gd name="T47" fmla="*/ 760978 h 743"/>
                <a:gd name="T48" fmla="*/ 773424 w 527"/>
                <a:gd name="T49" fmla="*/ 744976 h 743"/>
                <a:gd name="T50" fmla="*/ 734308 w 527"/>
                <a:gd name="T51" fmla="*/ 771646 h 743"/>
                <a:gd name="T52" fmla="*/ 734308 w 527"/>
                <a:gd name="T53" fmla="*/ 867657 h 743"/>
                <a:gd name="T54" fmla="*/ 679191 w 527"/>
                <a:gd name="T55" fmla="*/ 871213 h 743"/>
                <a:gd name="T56" fmla="*/ 682747 w 527"/>
                <a:gd name="T57" fmla="*/ 945889 h 743"/>
                <a:gd name="T58" fmla="*/ 641853 w 527"/>
                <a:gd name="T59" fmla="*/ 953001 h 743"/>
                <a:gd name="T60" fmla="*/ 625851 w 527"/>
                <a:gd name="T61" fmla="*/ 931665 h 743"/>
                <a:gd name="T62" fmla="*/ 471166 w 527"/>
                <a:gd name="T63" fmla="*/ 961891 h 743"/>
                <a:gd name="T64" fmla="*/ 536952 w 527"/>
                <a:gd name="T65" fmla="*/ 1191251 h 743"/>
                <a:gd name="T66" fmla="*/ 531618 w 527"/>
                <a:gd name="T67" fmla="*/ 1281928 h 743"/>
                <a:gd name="T68" fmla="*/ 506726 w 527"/>
                <a:gd name="T69" fmla="*/ 1319266 h 743"/>
                <a:gd name="T70" fmla="*/ 392935 w 527"/>
                <a:gd name="T71" fmla="*/ 1321044 h 743"/>
                <a:gd name="T72" fmla="*/ 380489 w 527"/>
                <a:gd name="T73" fmla="*/ 1253481 h 743"/>
                <a:gd name="T74" fmla="*/ 252474 w 527"/>
                <a:gd name="T75" fmla="*/ 1278372 h 743"/>
                <a:gd name="T76" fmla="*/ 232916 w 527"/>
                <a:gd name="T77" fmla="*/ 1237479 h 743"/>
                <a:gd name="T78" fmla="*/ 245362 w 527"/>
                <a:gd name="T79" fmla="*/ 1166359 h 743"/>
                <a:gd name="T80" fmla="*/ 215136 w 527"/>
                <a:gd name="T81" fmla="*/ 1038344 h 743"/>
                <a:gd name="T82" fmla="*/ 138683 w 527"/>
                <a:gd name="T83" fmla="*/ 1024120 h 743"/>
                <a:gd name="T84" fmla="*/ 81787 w 527"/>
                <a:gd name="T85" fmla="*/ 1050790 h 743"/>
                <a:gd name="T86" fmla="*/ 49784 w 527"/>
                <a:gd name="T87" fmla="*/ 1047234 h 743"/>
                <a:gd name="T88" fmla="*/ 0 w 527"/>
                <a:gd name="T89" fmla="*/ 986783 h 743"/>
                <a:gd name="T90" fmla="*/ 133349 w 527"/>
                <a:gd name="T91" fmla="*/ 853433 h 743"/>
                <a:gd name="T92" fmla="*/ 104901 w 527"/>
                <a:gd name="T93" fmla="*/ 794760 h 743"/>
                <a:gd name="T94" fmla="*/ 74675 w 527"/>
                <a:gd name="T95" fmla="*/ 780536 h 743"/>
                <a:gd name="T96" fmla="*/ 71119 w 527"/>
                <a:gd name="T97" fmla="*/ 711195 h 743"/>
                <a:gd name="T98" fmla="*/ 140461 w 527"/>
                <a:gd name="T99" fmla="*/ 661411 h 743"/>
                <a:gd name="T100" fmla="*/ 131571 w 527"/>
                <a:gd name="T101" fmla="*/ 600959 h 74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27"/>
                <a:gd name="T154" fmla="*/ 0 h 743"/>
                <a:gd name="T155" fmla="*/ 527 w 527"/>
                <a:gd name="T156" fmla="*/ 743 h 74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27" h="743">
                  <a:moveTo>
                    <a:pt x="74" y="338"/>
                  </a:moveTo>
                  <a:lnTo>
                    <a:pt x="153" y="197"/>
                  </a:lnTo>
                  <a:lnTo>
                    <a:pt x="209" y="164"/>
                  </a:lnTo>
                  <a:lnTo>
                    <a:pt x="193" y="126"/>
                  </a:lnTo>
                  <a:lnTo>
                    <a:pt x="176" y="138"/>
                  </a:lnTo>
                  <a:lnTo>
                    <a:pt x="163" y="126"/>
                  </a:lnTo>
                  <a:lnTo>
                    <a:pt x="229" y="58"/>
                  </a:lnTo>
                  <a:lnTo>
                    <a:pt x="271" y="53"/>
                  </a:lnTo>
                  <a:lnTo>
                    <a:pt x="273" y="77"/>
                  </a:lnTo>
                  <a:lnTo>
                    <a:pt x="295" y="78"/>
                  </a:lnTo>
                  <a:lnTo>
                    <a:pt x="342" y="1"/>
                  </a:lnTo>
                  <a:lnTo>
                    <a:pt x="392" y="0"/>
                  </a:lnTo>
                  <a:lnTo>
                    <a:pt x="400" y="26"/>
                  </a:lnTo>
                  <a:lnTo>
                    <a:pt x="373" y="105"/>
                  </a:lnTo>
                  <a:lnTo>
                    <a:pt x="404" y="118"/>
                  </a:lnTo>
                  <a:lnTo>
                    <a:pt x="432" y="70"/>
                  </a:lnTo>
                  <a:lnTo>
                    <a:pt x="459" y="87"/>
                  </a:lnTo>
                  <a:lnTo>
                    <a:pt x="527" y="148"/>
                  </a:lnTo>
                  <a:lnTo>
                    <a:pt x="518" y="216"/>
                  </a:lnTo>
                  <a:lnTo>
                    <a:pt x="472" y="270"/>
                  </a:lnTo>
                  <a:lnTo>
                    <a:pt x="458" y="324"/>
                  </a:lnTo>
                  <a:lnTo>
                    <a:pt x="503" y="338"/>
                  </a:lnTo>
                  <a:lnTo>
                    <a:pt x="513" y="368"/>
                  </a:lnTo>
                  <a:lnTo>
                    <a:pt x="461" y="428"/>
                  </a:lnTo>
                  <a:lnTo>
                    <a:pt x="435" y="419"/>
                  </a:lnTo>
                  <a:lnTo>
                    <a:pt x="413" y="434"/>
                  </a:lnTo>
                  <a:lnTo>
                    <a:pt x="413" y="488"/>
                  </a:lnTo>
                  <a:lnTo>
                    <a:pt x="382" y="490"/>
                  </a:lnTo>
                  <a:lnTo>
                    <a:pt x="384" y="532"/>
                  </a:lnTo>
                  <a:lnTo>
                    <a:pt x="361" y="536"/>
                  </a:lnTo>
                  <a:lnTo>
                    <a:pt x="352" y="524"/>
                  </a:lnTo>
                  <a:lnTo>
                    <a:pt x="265" y="541"/>
                  </a:lnTo>
                  <a:lnTo>
                    <a:pt x="302" y="670"/>
                  </a:lnTo>
                  <a:lnTo>
                    <a:pt x="299" y="721"/>
                  </a:lnTo>
                  <a:lnTo>
                    <a:pt x="285" y="742"/>
                  </a:lnTo>
                  <a:lnTo>
                    <a:pt x="221" y="743"/>
                  </a:lnTo>
                  <a:lnTo>
                    <a:pt x="214" y="705"/>
                  </a:lnTo>
                  <a:lnTo>
                    <a:pt x="142" y="719"/>
                  </a:lnTo>
                  <a:lnTo>
                    <a:pt x="131" y="696"/>
                  </a:lnTo>
                  <a:lnTo>
                    <a:pt x="138" y="656"/>
                  </a:lnTo>
                  <a:lnTo>
                    <a:pt x="121" y="584"/>
                  </a:lnTo>
                  <a:lnTo>
                    <a:pt x="78" y="576"/>
                  </a:lnTo>
                  <a:lnTo>
                    <a:pt x="46" y="591"/>
                  </a:lnTo>
                  <a:lnTo>
                    <a:pt x="28" y="589"/>
                  </a:lnTo>
                  <a:lnTo>
                    <a:pt x="0" y="555"/>
                  </a:lnTo>
                  <a:lnTo>
                    <a:pt x="75" y="480"/>
                  </a:lnTo>
                  <a:lnTo>
                    <a:pt x="59" y="447"/>
                  </a:lnTo>
                  <a:lnTo>
                    <a:pt x="42" y="439"/>
                  </a:lnTo>
                  <a:lnTo>
                    <a:pt x="40" y="400"/>
                  </a:lnTo>
                  <a:lnTo>
                    <a:pt x="79" y="372"/>
                  </a:lnTo>
                  <a:lnTo>
                    <a:pt x="74" y="33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18"/>
            <p:cNvSpPr>
              <a:spLocks/>
            </p:cNvSpPr>
            <p:nvPr/>
          </p:nvSpPr>
          <p:spPr bwMode="gray">
            <a:xfrm>
              <a:off x="2782822" y="3894054"/>
              <a:ext cx="929887" cy="1205475"/>
            </a:xfrm>
            <a:custGeom>
              <a:avLst/>
              <a:gdLst>
                <a:gd name="T0" fmla="*/ 87121 w 523"/>
                <a:gd name="T1" fmla="*/ 864101 h 678"/>
                <a:gd name="T2" fmla="*/ 85343 w 523"/>
                <a:gd name="T3" fmla="*/ 849878 h 678"/>
                <a:gd name="T4" fmla="*/ 138683 w 523"/>
                <a:gd name="T5" fmla="*/ 769868 h 678"/>
                <a:gd name="T6" fmla="*/ 156463 w 523"/>
                <a:gd name="T7" fmla="*/ 689859 h 678"/>
                <a:gd name="T8" fmla="*/ 39116 w 523"/>
                <a:gd name="T9" fmla="*/ 625851 h 678"/>
                <a:gd name="T10" fmla="*/ 0 w 523"/>
                <a:gd name="T11" fmla="*/ 560066 h 678"/>
                <a:gd name="T12" fmla="*/ 14224 w 523"/>
                <a:gd name="T13" fmla="*/ 416049 h 678"/>
                <a:gd name="T14" fmla="*/ 90677 w 523"/>
                <a:gd name="T15" fmla="*/ 334261 h 678"/>
                <a:gd name="T16" fmla="*/ 136905 w 523"/>
                <a:gd name="T17" fmla="*/ 366265 h 678"/>
                <a:gd name="T18" fmla="*/ 264920 w 523"/>
                <a:gd name="T19" fmla="*/ 364487 h 678"/>
                <a:gd name="T20" fmla="*/ 245362 w 523"/>
                <a:gd name="T21" fmla="*/ 296924 h 678"/>
                <a:gd name="T22" fmla="*/ 252474 w 523"/>
                <a:gd name="T23" fmla="*/ 268476 h 678"/>
                <a:gd name="T24" fmla="*/ 558288 w 523"/>
                <a:gd name="T25" fmla="*/ 94233 h 678"/>
                <a:gd name="T26" fmla="*/ 574290 w 523"/>
                <a:gd name="T27" fmla="*/ 99567 h 678"/>
                <a:gd name="T28" fmla="*/ 602737 w 523"/>
                <a:gd name="T29" fmla="*/ 88899 h 678"/>
                <a:gd name="T30" fmla="*/ 600959 w 523"/>
                <a:gd name="T31" fmla="*/ 58674 h 678"/>
                <a:gd name="T32" fmla="*/ 622295 w 523"/>
                <a:gd name="T33" fmla="*/ 7112 h 678"/>
                <a:gd name="T34" fmla="*/ 636519 w 523"/>
                <a:gd name="T35" fmla="*/ 0 h 678"/>
                <a:gd name="T36" fmla="*/ 776980 w 523"/>
                <a:gd name="T37" fmla="*/ 145795 h 678"/>
                <a:gd name="T38" fmla="*/ 785870 w 523"/>
                <a:gd name="T39" fmla="*/ 206246 h 678"/>
                <a:gd name="T40" fmla="*/ 716528 w 523"/>
                <a:gd name="T41" fmla="*/ 256030 h 678"/>
                <a:gd name="T42" fmla="*/ 720084 w 523"/>
                <a:gd name="T43" fmla="*/ 325372 h 678"/>
                <a:gd name="T44" fmla="*/ 750310 w 523"/>
                <a:gd name="T45" fmla="*/ 339595 h 678"/>
                <a:gd name="T46" fmla="*/ 778758 w 523"/>
                <a:gd name="T47" fmla="*/ 398269 h 678"/>
                <a:gd name="T48" fmla="*/ 645409 w 523"/>
                <a:gd name="T49" fmla="*/ 531618 h 678"/>
                <a:gd name="T50" fmla="*/ 695193 w 523"/>
                <a:gd name="T51" fmla="*/ 592070 h 678"/>
                <a:gd name="T52" fmla="*/ 727196 w 523"/>
                <a:gd name="T53" fmla="*/ 595626 h 678"/>
                <a:gd name="T54" fmla="*/ 784092 w 523"/>
                <a:gd name="T55" fmla="*/ 568956 h 678"/>
                <a:gd name="T56" fmla="*/ 860545 w 523"/>
                <a:gd name="T57" fmla="*/ 583180 h 678"/>
                <a:gd name="T58" fmla="*/ 890771 w 523"/>
                <a:gd name="T59" fmla="*/ 711195 h 678"/>
                <a:gd name="T60" fmla="*/ 878325 w 523"/>
                <a:gd name="T61" fmla="*/ 782314 h 678"/>
                <a:gd name="T62" fmla="*/ 897883 w 523"/>
                <a:gd name="T63" fmla="*/ 823208 h 678"/>
                <a:gd name="T64" fmla="*/ 903217 w 523"/>
                <a:gd name="T65" fmla="*/ 881881 h 678"/>
                <a:gd name="T66" fmla="*/ 929887 w 523"/>
                <a:gd name="T67" fmla="*/ 940555 h 678"/>
                <a:gd name="T68" fmla="*/ 915663 w 523"/>
                <a:gd name="T69" fmla="*/ 999229 h 678"/>
                <a:gd name="T70" fmla="*/ 926331 w 523"/>
                <a:gd name="T71" fmla="*/ 1018786 h 678"/>
                <a:gd name="T72" fmla="*/ 897883 w 523"/>
                <a:gd name="T73" fmla="*/ 1049012 h 678"/>
                <a:gd name="T74" fmla="*/ 848099 w 523"/>
                <a:gd name="T75" fmla="*/ 1205475 h 678"/>
                <a:gd name="T76" fmla="*/ 753866 w 523"/>
                <a:gd name="T77" fmla="*/ 1180583 h 678"/>
                <a:gd name="T78" fmla="*/ 743198 w 523"/>
                <a:gd name="T79" fmla="*/ 1162803 h 678"/>
                <a:gd name="T80" fmla="*/ 723640 w 523"/>
                <a:gd name="T81" fmla="*/ 1152135 h 678"/>
                <a:gd name="T82" fmla="*/ 693415 w 523"/>
                <a:gd name="T83" fmla="*/ 1164581 h 678"/>
                <a:gd name="T84" fmla="*/ 542286 w 523"/>
                <a:gd name="T85" fmla="*/ 1114798 h 678"/>
                <a:gd name="T86" fmla="*/ 535174 w 523"/>
                <a:gd name="T87" fmla="*/ 1086350 h 678"/>
                <a:gd name="T88" fmla="*/ 490724 w 523"/>
                <a:gd name="T89" fmla="*/ 1086350 h 678"/>
                <a:gd name="T90" fmla="*/ 487168 w 523"/>
                <a:gd name="T91" fmla="*/ 1022342 h 678"/>
                <a:gd name="T92" fmla="*/ 504948 w 523"/>
                <a:gd name="T93" fmla="*/ 1013453 h 678"/>
                <a:gd name="T94" fmla="*/ 503170 w 523"/>
                <a:gd name="T95" fmla="*/ 970781 h 678"/>
                <a:gd name="T96" fmla="*/ 449831 w 523"/>
                <a:gd name="T97" fmla="*/ 938777 h 678"/>
                <a:gd name="T98" fmla="*/ 449831 w 523"/>
                <a:gd name="T99" fmla="*/ 926331 h 678"/>
                <a:gd name="T100" fmla="*/ 467610 w 523"/>
                <a:gd name="T101" fmla="*/ 906773 h 678"/>
                <a:gd name="T102" fmla="*/ 455165 w 523"/>
                <a:gd name="T103" fmla="*/ 849878 h 678"/>
                <a:gd name="T104" fmla="*/ 359153 w 523"/>
                <a:gd name="T105" fmla="*/ 808984 h 678"/>
                <a:gd name="T106" fmla="*/ 325372 w 523"/>
                <a:gd name="T107" fmla="*/ 808984 h 678"/>
                <a:gd name="T108" fmla="*/ 192023 w 523"/>
                <a:gd name="T109" fmla="*/ 874769 h 678"/>
                <a:gd name="T110" fmla="*/ 87121 w 523"/>
                <a:gd name="T111" fmla="*/ 864101 h 6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23"/>
                <a:gd name="T169" fmla="*/ 0 h 678"/>
                <a:gd name="T170" fmla="*/ 523 w 523"/>
                <a:gd name="T171" fmla="*/ 678 h 6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23" h="678">
                  <a:moveTo>
                    <a:pt x="49" y="486"/>
                  </a:moveTo>
                  <a:lnTo>
                    <a:pt x="48" y="478"/>
                  </a:lnTo>
                  <a:lnTo>
                    <a:pt x="78" y="433"/>
                  </a:lnTo>
                  <a:lnTo>
                    <a:pt x="88" y="388"/>
                  </a:lnTo>
                  <a:lnTo>
                    <a:pt x="22" y="352"/>
                  </a:lnTo>
                  <a:lnTo>
                    <a:pt x="0" y="315"/>
                  </a:lnTo>
                  <a:lnTo>
                    <a:pt x="8" y="234"/>
                  </a:lnTo>
                  <a:lnTo>
                    <a:pt x="51" y="188"/>
                  </a:lnTo>
                  <a:lnTo>
                    <a:pt x="77" y="206"/>
                  </a:lnTo>
                  <a:lnTo>
                    <a:pt x="149" y="205"/>
                  </a:lnTo>
                  <a:lnTo>
                    <a:pt x="138" y="167"/>
                  </a:lnTo>
                  <a:lnTo>
                    <a:pt x="142" y="151"/>
                  </a:lnTo>
                  <a:lnTo>
                    <a:pt x="314" y="53"/>
                  </a:lnTo>
                  <a:lnTo>
                    <a:pt x="323" y="56"/>
                  </a:lnTo>
                  <a:lnTo>
                    <a:pt x="339" y="50"/>
                  </a:lnTo>
                  <a:lnTo>
                    <a:pt x="338" y="33"/>
                  </a:lnTo>
                  <a:lnTo>
                    <a:pt x="350" y="4"/>
                  </a:lnTo>
                  <a:lnTo>
                    <a:pt x="358" y="0"/>
                  </a:lnTo>
                  <a:lnTo>
                    <a:pt x="437" y="82"/>
                  </a:lnTo>
                  <a:lnTo>
                    <a:pt x="442" y="116"/>
                  </a:lnTo>
                  <a:lnTo>
                    <a:pt x="403" y="144"/>
                  </a:lnTo>
                  <a:lnTo>
                    <a:pt x="405" y="183"/>
                  </a:lnTo>
                  <a:lnTo>
                    <a:pt x="422" y="191"/>
                  </a:lnTo>
                  <a:lnTo>
                    <a:pt x="438" y="224"/>
                  </a:lnTo>
                  <a:lnTo>
                    <a:pt x="363" y="299"/>
                  </a:lnTo>
                  <a:lnTo>
                    <a:pt x="391" y="333"/>
                  </a:lnTo>
                  <a:lnTo>
                    <a:pt x="409" y="335"/>
                  </a:lnTo>
                  <a:lnTo>
                    <a:pt x="441" y="320"/>
                  </a:lnTo>
                  <a:lnTo>
                    <a:pt x="484" y="328"/>
                  </a:lnTo>
                  <a:lnTo>
                    <a:pt x="501" y="400"/>
                  </a:lnTo>
                  <a:lnTo>
                    <a:pt x="494" y="440"/>
                  </a:lnTo>
                  <a:lnTo>
                    <a:pt x="505" y="463"/>
                  </a:lnTo>
                  <a:lnTo>
                    <a:pt x="508" y="496"/>
                  </a:lnTo>
                  <a:lnTo>
                    <a:pt x="523" y="529"/>
                  </a:lnTo>
                  <a:lnTo>
                    <a:pt x="515" y="562"/>
                  </a:lnTo>
                  <a:lnTo>
                    <a:pt x="521" y="573"/>
                  </a:lnTo>
                  <a:lnTo>
                    <a:pt x="505" y="590"/>
                  </a:lnTo>
                  <a:lnTo>
                    <a:pt x="477" y="678"/>
                  </a:lnTo>
                  <a:lnTo>
                    <a:pt x="424" y="664"/>
                  </a:lnTo>
                  <a:lnTo>
                    <a:pt x="418" y="654"/>
                  </a:lnTo>
                  <a:lnTo>
                    <a:pt x="407" y="648"/>
                  </a:lnTo>
                  <a:lnTo>
                    <a:pt x="390" y="655"/>
                  </a:lnTo>
                  <a:lnTo>
                    <a:pt x="305" y="627"/>
                  </a:lnTo>
                  <a:lnTo>
                    <a:pt x="301" y="611"/>
                  </a:lnTo>
                  <a:lnTo>
                    <a:pt x="276" y="611"/>
                  </a:lnTo>
                  <a:lnTo>
                    <a:pt x="274" y="575"/>
                  </a:lnTo>
                  <a:lnTo>
                    <a:pt x="284" y="570"/>
                  </a:lnTo>
                  <a:lnTo>
                    <a:pt x="283" y="546"/>
                  </a:lnTo>
                  <a:lnTo>
                    <a:pt x="253" y="528"/>
                  </a:lnTo>
                  <a:lnTo>
                    <a:pt x="253" y="521"/>
                  </a:lnTo>
                  <a:lnTo>
                    <a:pt x="263" y="510"/>
                  </a:lnTo>
                  <a:lnTo>
                    <a:pt x="256" y="478"/>
                  </a:lnTo>
                  <a:lnTo>
                    <a:pt x="202" y="455"/>
                  </a:lnTo>
                  <a:lnTo>
                    <a:pt x="183" y="455"/>
                  </a:lnTo>
                  <a:lnTo>
                    <a:pt x="108" y="492"/>
                  </a:lnTo>
                  <a:lnTo>
                    <a:pt x="49" y="48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19"/>
            <p:cNvSpPr>
              <a:spLocks/>
            </p:cNvSpPr>
            <p:nvPr/>
          </p:nvSpPr>
          <p:spPr bwMode="gray">
            <a:xfrm>
              <a:off x="2869944" y="4703038"/>
              <a:ext cx="417827" cy="320038"/>
            </a:xfrm>
            <a:custGeom>
              <a:avLst/>
              <a:gdLst>
                <a:gd name="T0" fmla="*/ 400047 w 235"/>
                <a:gd name="T1" fmla="*/ 213359 h 180"/>
                <a:gd name="T2" fmla="*/ 417827 w 235"/>
                <a:gd name="T3" fmla="*/ 204469 h 180"/>
                <a:gd name="T4" fmla="*/ 416049 w 235"/>
                <a:gd name="T5" fmla="*/ 161797 h 180"/>
                <a:gd name="T6" fmla="*/ 362709 w 235"/>
                <a:gd name="T7" fmla="*/ 129793 h 180"/>
                <a:gd name="T8" fmla="*/ 362709 w 235"/>
                <a:gd name="T9" fmla="*/ 117347 h 180"/>
                <a:gd name="T10" fmla="*/ 380489 w 235"/>
                <a:gd name="T11" fmla="*/ 97789 h 180"/>
                <a:gd name="T12" fmla="*/ 368043 w 235"/>
                <a:gd name="T13" fmla="*/ 40894 h 180"/>
                <a:gd name="T14" fmla="*/ 272032 w 235"/>
                <a:gd name="T15" fmla="*/ 0 h 180"/>
                <a:gd name="T16" fmla="*/ 238250 w 235"/>
                <a:gd name="T17" fmla="*/ 0 h 180"/>
                <a:gd name="T18" fmla="*/ 104901 w 235"/>
                <a:gd name="T19" fmla="*/ 65786 h 180"/>
                <a:gd name="T20" fmla="*/ 0 w 235"/>
                <a:gd name="T21" fmla="*/ 55118 h 180"/>
                <a:gd name="T22" fmla="*/ 3556 w 235"/>
                <a:gd name="T23" fmla="*/ 99567 h 180"/>
                <a:gd name="T24" fmla="*/ 76453 w 235"/>
                <a:gd name="T25" fmla="*/ 147573 h 180"/>
                <a:gd name="T26" fmla="*/ 80009 w 235"/>
                <a:gd name="T27" fmla="*/ 172465 h 180"/>
                <a:gd name="T28" fmla="*/ 124459 w 235"/>
                <a:gd name="T29" fmla="*/ 259586 h 180"/>
                <a:gd name="T30" fmla="*/ 190245 w 235"/>
                <a:gd name="T31" fmla="*/ 282700 h 180"/>
                <a:gd name="T32" fmla="*/ 209802 w 235"/>
                <a:gd name="T33" fmla="*/ 259586 h 180"/>
                <a:gd name="T34" fmla="*/ 250696 w 235"/>
                <a:gd name="T35" fmla="*/ 257808 h 180"/>
                <a:gd name="T36" fmla="*/ 261364 w 235"/>
                <a:gd name="T37" fmla="*/ 270254 h 180"/>
                <a:gd name="T38" fmla="*/ 270254 w 235"/>
                <a:gd name="T39" fmla="*/ 302258 h 180"/>
                <a:gd name="T40" fmla="*/ 350264 w 235"/>
                <a:gd name="T41" fmla="*/ 320038 h 180"/>
                <a:gd name="T42" fmla="*/ 380489 w 235"/>
                <a:gd name="T43" fmla="*/ 314704 h 180"/>
                <a:gd name="T44" fmla="*/ 403603 w 235"/>
                <a:gd name="T45" fmla="*/ 277366 h 180"/>
                <a:gd name="T46" fmla="*/ 400047 w 235"/>
                <a:gd name="T47" fmla="*/ 213359 h 18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35"/>
                <a:gd name="T73" fmla="*/ 0 h 180"/>
                <a:gd name="T74" fmla="*/ 235 w 235"/>
                <a:gd name="T75" fmla="*/ 180 h 18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35" h="180">
                  <a:moveTo>
                    <a:pt x="225" y="120"/>
                  </a:moveTo>
                  <a:lnTo>
                    <a:pt x="235" y="115"/>
                  </a:lnTo>
                  <a:lnTo>
                    <a:pt x="234" y="91"/>
                  </a:lnTo>
                  <a:lnTo>
                    <a:pt x="204" y="73"/>
                  </a:lnTo>
                  <a:lnTo>
                    <a:pt x="204" y="66"/>
                  </a:lnTo>
                  <a:lnTo>
                    <a:pt x="214" y="55"/>
                  </a:lnTo>
                  <a:lnTo>
                    <a:pt x="207" y="23"/>
                  </a:lnTo>
                  <a:lnTo>
                    <a:pt x="153" y="0"/>
                  </a:lnTo>
                  <a:lnTo>
                    <a:pt x="134" y="0"/>
                  </a:lnTo>
                  <a:lnTo>
                    <a:pt x="59" y="37"/>
                  </a:lnTo>
                  <a:lnTo>
                    <a:pt x="0" y="31"/>
                  </a:lnTo>
                  <a:lnTo>
                    <a:pt x="2" y="56"/>
                  </a:lnTo>
                  <a:lnTo>
                    <a:pt x="43" y="83"/>
                  </a:lnTo>
                  <a:lnTo>
                    <a:pt x="45" y="97"/>
                  </a:lnTo>
                  <a:lnTo>
                    <a:pt x="70" y="146"/>
                  </a:lnTo>
                  <a:lnTo>
                    <a:pt x="107" y="159"/>
                  </a:lnTo>
                  <a:lnTo>
                    <a:pt x="118" y="146"/>
                  </a:lnTo>
                  <a:lnTo>
                    <a:pt x="141" y="145"/>
                  </a:lnTo>
                  <a:lnTo>
                    <a:pt x="147" y="152"/>
                  </a:lnTo>
                  <a:lnTo>
                    <a:pt x="152" y="170"/>
                  </a:lnTo>
                  <a:lnTo>
                    <a:pt x="197" y="180"/>
                  </a:lnTo>
                  <a:lnTo>
                    <a:pt x="214" y="177"/>
                  </a:lnTo>
                  <a:lnTo>
                    <a:pt x="227" y="156"/>
                  </a:lnTo>
                  <a:lnTo>
                    <a:pt x="225" y="12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20"/>
            <p:cNvSpPr>
              <a:spLocks/>
            </p:cNvSpPr>
            <p:nvPr/>
          </p:nvSpPr>
          <p:spPr bwMode="gray">
            <a:xfrm>
              <a:off x="3355334" y="4576801"/>
              <a:ext cx="1191252" cy="1409944"/>
            </a:xfrm>
            <a:custGeom>
              <a:avLst/>
              <a:gdLst>
                <a:gd name="T0" fmla="*/ 1191252 w 670"/>
                <a:gd name="T1" fmla="*/ 680969 h 793"/>
                <a:gd name="T2" fmla="*/ 1098797 w 670"/>
                <a:gd name="T3" fmla="*/ 709417 h 793"/>
                <a:gd name="T4" fmla="*/ 1120133 w 670"/>
                <a:gd name="T5" fmla="*/ 760979 h 793"/>
                <a:gd name="T6" fmla="*/ 997451 w 670"/>
                <a:gd name="T7" fmla="*/ 901440 h 793"/>
                <a:gd name="T8" fmla="*/ 1054347 w 670"/>
                <a:gd name="T9" fmla="*/ 1052569 h 793"/>
                <a:gd name="T10" fmla="*/ 1034789 w 670"/>
                <a:gd name="T11" fmla="*/ 1114798 h 793"/>
                <a:gd name="T12" fmla="*/ 1082795 w 670"/>
                <a:gd name="T13" fmla="*/ 1312155 h 793"/>
                <a:gd name="T14" fmla="*/ 1070349 w 670"/>
                <a:gd name="T15" fmla="*/ 1328157 h 793"/>
                <a:gd name="T16" fmla="*/ 880104 w 670"/>
                <a:gd name="T17" fmla="*/ 1354826 h 793"/>
                <a:gd name="T18" fmla="*/ 848100 w 670"/>
                <a:gd name="T19" fmla="*/ 1393942 h 793"/>
                <a:gd name="T20" fmla="*/ 686303 w 670"/>
                <a:gd name="T21" fmla="*/ 1328157 h 793"/>
                <a:gd name="T22" fmla="*/ 597404 w 670"/>
                <a:gd name="T23" fmla="*/ 1315711 h 793"/>
                <a:gd name="T24" fmla="*/ 545842 w 670"/>
                <a:gd name="T25" fmla="*/ 1340603 h 793"/>
                <a:gd name="T26" fmla="*/ 487169 w 670"/>
                <a:gd name="T27" fmla="*/ 1321045 h 793"/>
                <a:gd name="T28" fmla="*/ 464055 w 670"/>
                <a:gd name="T29" fmla="*/ 1262371 h 793"/>
                <a:gd name="T30" fmla="*/ 428495 w 670"/>
                <a:gd name="T31" fmla="*/ 1253481 h 793"/>
                <a:gd name="T32" fmla="*/ 353820 w 670"/>
                <a:gd name="T33" fmla="*/ 1264149 h 793"/>
                <a:gd name="T34" fmla="*/ 330706 w 670"/>
                <a:gd name="T35" fmla="*/ 1306821 h 793"/>
                <a:gd name="T36" fmla="*/ 353820 w 670"/>
                <a:gd name="T37" fmla="*/ 1340603 h 793"/>
                <a:gd name="T38" fmla="*/ 401825 w 670"/>
                <a:gd name="T39" fmla="*/ 1321045 h 793"/>
                <a:gd name="T40" fmla="*/ 428495 w 670"/>
                <a:gd name="T41" fmla="*/ 1317489 h 793"/>
                <a:gd name="T42" fmla="*/ 442719 w 670"/>
                <a:gd name="T43" fmla="*/ 1365494 h 793"/>
                <a:gd name="T44" fmla="*/ 426717 w 670"/>
                <a:gd name="T45" fmla="*/ 1383274 h 793"/>
                <a:gd name="T46" fmla="*/ 325372 w 670"/>
                <a:gd name="T47" fmla="*/ 1408166 h 793"/>
                <a:gd name="T48" fmla="*/ 220470 w 670"/>
                <a:gd name="T49" fmla="*/ 1390386 h 793"/>
                <a:gd name="T50" fmla="*/ 65786 w 670"/>
                <a:gd name="T51" fmla="*/ 1409944 h 793"/>
                <a:gd name="T52" fmla="*/ 21336 w 670"/>
                <a:gd name="T53" fmla="*/ 1404610 h 793"/>
                <a:gd name="T54" fmla="*/ 0 w 670"/>
                <a:gd name="T55" fmla="*/ 1369050 h 793"/>
                <a:gd name="T56" fmla="*/ 3556 w 670"/>
                <a:gd name="T57" fmla="*/ 1214365 h 793"/>
                <a:gd name="T58" fmla="*/ 21336 w 670"/>
                <a:gd name="T59" fmla="*/ 1201920 h 793"/>
                <a:gd name="T60" fmla="*/ 26670 w 670"/>
                <a:gd name="T61" fmla="*/ 1162804 h 793"/>
                <a:gd name="T62" fmla="*/ 16002 w 670"/>
                <a:gd name="T63" fmla="*/ 1088128 h 793"/>
                <a:gd name="T64" fmla="*/ 161797 w 670"/>
                <a:gd name="T65" fmla="*/ 682747 h 793"/>
                <a:gd name="T66" fmla="*/ 202691 w 670"/>
                <a:gd name="T67" fmla="*/ 652521 h 793"/>
                <a:gd name="T68" fmla="*/ 213359 w 670"/>
                <a:gd name="T69" fmla="*/ 609850 h 793"/>
                <a:gd name="T70" fmla="*/ 275588 w 670"/>
                <a:gd name="T71" fmla="*/ 522728 h 793"/>
                <a:gd name="T72" fmla="*/ 325372 w 670"/>
                <a:gd name="T73" fmla="*/ 366265 h 793"/>
                <a:gd name="T74" fmla="*/ 353820 w 670"/>
                <a:gd name="T75" fmla="*/ 336040 h 793"/>
                <a:gd name="T76" fmla="*/ 343152 w 670"/>
                <a:gd name="T77" fmla="*/ 316482 h 793"/>
                <a:gd name="T78" fmla="*/ 357376 w 670"/>
                <a:gd name="T79" fmla="*/ 257808 h 793"/>
                <a:gd name="T80" fmla="*/ 330706 w 670"/>
                <a:gd name="T81" fmla="*/ 199135 h 793"/>
                <a:gd name="T82" fmla="*/ 323594 w 670"/>
                <a:gd name="T83" fmla="*/ 140461 h 793"/>
                <a:gd name="T84" fmla="*/ 453387 w 670"/>
                <a:gd name="T85" fmla="*/ 115569 h 793"/>
                <a:gd name="T86" fmla="*/ 465833 w 670"/>
                <a:gd name="T87" fmla="*/ 183133 h 793"/>
                <a:gd name="T88" fmla="*/ 579624 w 670"/>
                <a:gd name="T89" fmla="*/ 181355 h 793"/>
                <a:gd name="T90" fmla="*/ 604516 w 670"/>
                <a:gd name="T91" fmla="*/ 144017 h 793"/>
                <a:gd name="T92" fmla="*/ 636520 w 670"/>
                <a:gd name="T93" fmla="*/ 144017 h 793"/>
                <a:gd name="T94" fmla="*/ 723641 w 670"/>
                <a:gd name="T95" fmla="*/ 81787 h 793"/>
                <a:gd name="T96" fmla="*/ 691637 w 670"/>
                <a:gd name="T97" fmla="*/ 23114 h 793"/>
                <a:gd name="T98" fmla="*/ 810762 w 670"/>
                <a:gd name="T99" fmla="*/ 0 h 793"/>
                <a:gd name="T100" fmla="*/ 924554 w 670"/>
                <a:gd name="T101" fmla="*/ 135127 h 793"/>
                <a:gd name="T102" fmla="*/ 926332 w 670"/>
                <a:gd name="T103" fmla="*/ 176021 h 793"/>
                <a:gd name="T104" fmla="*/ 956558 w 670"/>
                <a:gd name="T105" fmla="*/ 184911 h 793"/>
                <a:gd name="T106" fmla="*/ 992117 w 670"/>
                <a:gd name="T107" fmla="*/ 152907 h 793"/>
                <a:gd name="T108" fmla="*/ 1015231 w 670"/>
                <a:gd name="T109" fmla="*/ 192023 h 793"/>
                <a:gd name="T110" fmla="*/ 1089907 w 670"/>
                <a:gd name="T111" fmla="*/ 464055 h 793"/>
                <a:gd name="T112" fmla="*/ 1157470 w 670"/>
                <a:gd name="T113" fmla="*/ 519172 h 793"/>
                <a:gd name="T114" fmla="*/ 1191252 w 670"/>
                <a:gd name="T115" fmla="*/ 680969 h 79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70"/>
                <a:gd name="T175" fmla="*/ 0 h 793"/>
                <a:gd name="T176" fmla="*/ 670 w 670"/>
                <a:gd name="T177" fmla="*/ 793 h 79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70" h="793">
                  <a:moveTo>
                    <a:pt x="670" y="383"/>
                  </a:moveTo>
                  <a:lnTo>
                    <a:pt x="618" y="399"/>
                  </a:lnTo>
                  <a:lnTo>
                    <a:pt x="630" y="428"/>
                  </a:lnTo>
                  <a:lnTo>
                    <a:pt x="561" y="507"/>
                  </a:lnTo>
                  <a:lnTo>
                    <a:pt x="593" y="592"/>
                  </a:lnTo>
                  <a:lnTo>
                    <a:pt x="582" y="627"/>
                  </a:lnTo>
                  <a:lnTo>
                    <a:pt x="609" y="738"/>
                  </a:lnTo>
                  <a:lnTo>
                    <a:pt x="602" y="747"/>
                  </a:lnTo>
                  <a:lnTo>
                    <a:pt x="495" y="762"/>
                  </a:lnTo>
                  <a:lnTo>
                    <a:pt x="477" y="784"/>
                  </a:lnTo>
                  <a:lnTo>
                    <a:pt x="386" y="747"/>
                  </a:lnTo>
                  <a:lnTo>
                    <a:pt x="336" y="740"/>
                  </a:lnTo>
                  <a:lnTo>
                    <a:pt x="307" y="754"/>
                  </a:lnTo>
                  <a:lnTo>
                    <a:pt x="274" y="743"/>
                  </a:lnTo>
                  <a:lnTo>
                    <a:pt x="261" y="710"/>
                  </a:lnTo>
                  <a:lnTo>
                    <a:pt x="241" y="705"/>
                  </a:lnTo>
                  <a:lnTo>
                    <a:pt x="199" y="711"/>
                  </a:lnTo>
                  <a:lnTo>
                    <a:pt x="186" y="735"/>
                  </a:lnTo>
                  <a:lnTo>
                    <a:pt x="199" y="754"/>
                  </a:lnTo>
                  <a:lnTo>
                    <a:pt x="226" y="743"/>
                  </a:lnTo>
                  <a:lnTo>
                    <a:pt x="241" y="741"/>
                  </a:lnTo>
                  <a:lnTo>
                    <a:pt x="249" y="768"/>
                  </a:lnTo>
                  <a:lnTo>
                    <a:pt x="240" y="778"/>
                  </a:lnTo>
                  <a:lnTo>
                    <a:pt x="183" y="792"/>
                  </a:lnTo>
                  <a:lnTo>
                    <a:pt x="124" y="782"/>
                  </a:lnTo>
                  <a:lnTo>
                    <a:pt x="37" y="793"/>
                  </a:lnTo>
                  <a:lnTo>
                    <a:pt x="12" y="790"/>
                  </a:lnTo>
                  <a:lnTo>
                    <a:pt x="0" y="770"/>
                  </a:lnTo>
                  <a:lnTo>
                    <a:pt x="2" y="683"/>
                  </a:lnTo>
                  <a:lnTo>
                    <a:pt x="12" y="676"/>
                  </a:lnTo>
                  <a:lnTo>
                    <a:pt x="15" y="654"/>
                  </a:lnTo>
                  <a:lnTo>
                    <a:pt x="9" y="612"/>
                  </a:lnTo>
                  <a:lnTo>
                    <a:pt x="91" y="384"/>
                  </a:lnTo>
                  <a:lnTo>
                    <a:pt x="114" y="367"/>
                  </a:lnTo>
                  <a:lnTo>
                    <a:pt x="120" y="343"/>
                  </a:lnTo>
                  <a:lnTo>
                    <a:pt x="155" y="294"/>
                  </a:lnTo>
                  <a:lnTo>
                    <a:pt x="183" y="206"/>
                  </a:lnTo>
                  <a:lnTo>
                    <a:pt x="199" y="189"/>
                  </a:lnTo>
                  <a:lnTo>
                    <a:pt x="193" y="178"/>
                  </a:lnTo>
                  <a:lnTo>
                    <a:pt x="201" y="145"/>
                  </a:lnTo>
                  <a:lnTo>
                    <a:pt x="186" y="112"/>
                  </a:lnTo>
                  <a:lnTo>
                    <a:pt x="182" y="79"/>
                  </a:lnTo>
                  <a:lnTo>
                    <a:pt x="255" y="65"/>
                  </a:lnTo>
                  <a:lnTo>
                    <a:pt x="262" y="103"/>
                  </a:lnTo>
                  <a:lnTo>
                    <a:pt x="326" y="102"/>
                  </a:lnTo>
                  <a:lnTo>
                    <a:pt x="340" y="81"/>
                  </a:lnTo>
                  <a:lnTo>
                    <a:pt x="358" y="81"/>
                  </a:lnTo>
                  <a:lnTo>
                    <a:pt x="407" y="46"/>
                  </a:lnTo>
                  <a:lnTo>
                    <a:pt x="389" y="13"/>
                  </a:lnTo>
                  <a:lnTo>
                    <a:pt x="456" y="0"/>
                  </a:lnTo>
                  <a:lnTo>
                    <a:pt x="520" y="76"/>
                  </a:lnTo>
                  <a:lnTo>
                    <a:pt x="521" y="99"/>
                  </a:lnTo>
                  <a:lnTo>
                    <a:pt x="538" y="104"/>
                  </a:lnTo>
                  <a:lnTo>
                    <a:pt x="558" y="86"/>
                  </a:lnTo>
                  <a:lnTo>
                    <a:pt x="571" y="108"/>
                  </a:lnTo>
                  <a:lnTo>
                    <a:pt x="613" y="261"/>
                  </a:lnTo>
                  <a:lnTo>
                    <a:pt x="651" y="292"/>
                  </a:lnTo>
                  <a:lnTo>
                    <a:pt x="670" y="38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Freeform 21"/>
            <p:cNvSpPr>
              <a:spLocks/>
            </p:cNvSpPr>
            <p:nvPr/>
          </p:nvSpPr>
          <p:spPr bwMode="gray">
            <a:xfrm>
              <a:off x="3899399" y="4082521"/>
              <a:ext cx="1989568" cy="2028683"/>
            </a:xfrm>
            <a:custGeom>
              <a:avLst/>
              <a:gdLst>
                <a:gd name="T0" fmla="*/ 471167 w 1119"/>
                <a:gd name="T1" fmla="*/ 686303 h 1141"/>
                <a:gd name="T2" fmla="*/ 412493 w 1119"/>
                <a:gd name="T3" fmla="*/ 679191 h 1141"/>
                <a:gd name="T4" fmla="*/ 380489 w 1119"/>
                <a:gd name="T5" fmla="*/ 629407 h 1141"/>
                <a:gd name="T6" fmla="*/ 147573 w 1119"/>
                <a:gd name="T7" fmla="*/ 517394 h 1141"/>
                <a:gd name="T8" fmla="*/ 92455 w 1119"/>
                <a:gd name="T9" fmla="*/ 638297 h 1141"/>
                <a:gd name="T10" fmla="*/ 65786 w 1119"/>
                <a:gd name="T11" fmla="*/ 547620 h 1141"/>
                <a:gd name="T12" fmla="*/ 154685 w 1119"/>
                <a:gd name="T13" fmla="*/ 288034 h 1141"/>
                <a:gd name="T14" fmla="*/ 211580 w 1119"/>
                <a:gd name="T15" fmla="*/ 302258 h 1141"/>
                <a:gd name="T16" fmla="*/ 263142 w 1119"/>
                <a:gd name="T17" fmla="*/ 224026 h 1141"/>
                <a:gd name="T18" fmla="*/ 302258 w 1119"/>
                <a:gd name="T19" fmla="*/ 101345 h 1141"/>
                <a:gd name="T20" fmla="*/ 440941 w 1119"/>
                <a:gd name="T21" fmla="*/ 10668 h 1141"/>
                <a:gd name="T22" fmla="*/ 641853 w 1119"/>
                <a:gd name="T23" fmla="*/ 188467 h 1141"/>
                <a:gd name="T24" fmla="*/ 732531 w 1119"/>
                <a:gd name="T25" fmla="*/ 174243 h 1141"/>
                <a:gd name="T26" fmla="*/ 682747 w 1119"/>
                <a:gd name="T27" fmla="*/ 124459 h 1141"/>
                <a:gd name="T28" fmla="*/ 855212 w 1119"/>
                <a:gd name="T29" fmla="*/ 167131 h 1141"/>
                <a:gd name="T30" fmla="*/ 897884 w 1119"/>
                <a:gd name="T31" fmla="*/ 110235 h 1141"/>
                <a:gd name="T32" fmla="*/ 933443 w 1119"/>
                <a:gd name="T33" fmla="*/ 0 h 1141"/>
                <a:gd name="T34" fmla="*/ 1141468 w 1119"/>
                <a:gd name="T35" fmla="*/ 48006 h 1141"/>
                <a:gd name="T36" fmla="*/ 1271261 w 1119"/>
                <a:gd name="T37" fmla="*/ 247140 h 1141"/>
                <a:gd name="T38" fmla="*/ 1388608 w 1119"/>
                <a:gd name="T39" fmla="*/ 444497 h 1141"/>
                <a:gd name="T40" fmla="*/ 1537959 w 1119"/>
                <a:gd name="T41" fmla="*/ 698749 h 1141"/>
                <a:gd name="T42" fmla="*/ 1792211 w 1119"/>
                <a:gd name="T43" fmla="*/ 858767 h 1141"/>
                <a:gd name="T44" fmla="*/ 1838439 w 1119"/>
                <a:gd name="T45" fmla="*/ 926331 h 1141"/>
                <a:gd name="T46" fmla="*/ 1989568 w 1119"/>
                <a:gd name="T47" fmla="*/ 1024120 h 1141"/>
                <a:gd name="T48" fmla="*/ 1938006 w 1119"/>
                <a:gd name="T49" fmla="*/ 1187695 h 1141"/>
                <a:gd name="T50" fmla="*/ 1834883 w 1119"/>
                <a:gd name="T51" fmla="*/ 1290818 h 1141"/>
                <a:gd name="T52" fmla="*/ 1600188 w 1119"/>
                <a:gd name="T53" fmla="*/ 1479285 h 1141"/>
                <a:gd name="T54" fmla="*/ 1662418 w 1119"/>
                <a:gd name="T55" fmla="*/ 1697977 h 1141"/>
                <a:gd name="T56" fmla="*/ 1742427 w 1119"/>
                <a:gd name="T57" fmla="*/ 1776209 h 1141"/>
                <a:gd name="T58" fmla="*/ 1614412 w 1119"/>
                <a:gd name="T59" fmla="*/ 1777987 h 1141"/>
                <a:gd name="T60" fmla="*/ 1584187 w 1119"/>
                <a:gd name="T61" fmla="*/ 1733537 h 1141"/>
                <a:gd name="T62" fmla="*/ 1489953 w 1119"/>
                <a:gd name="T63" fmla="*/ 1772653 h 1141"/>
                <a:gd name="T64" fmla="*/ 1356604 w 1119"/>
                <a:gd name="T65" fmla="*/ 1738871 h 1141"/>
                <a:gd name="T66" fmla="*/ 1329934 w 1119"/>
                <a:gd name="T67" fmla="*/ 1804656 h 1141"/>
                <a:gd name="T68" fmla="*/ 1111242 w 1119"/>
                <a:gd name="T69" fmla="*/ 1879332 h 1141"/>
                <a:gd name="T70" fmla="*/ 816096 w 1119"/>
                <a:gd name="T71" fmla="*/ 1886444 h 1141"/>
                <a:gd name="T72" fmla="*/ 668523 w 1119"/>
                <a:gd name="T73" fmla="*/ 1923782 h 1141"/>
                <a:gd name="T74" fmla="*/ 547620 w 1119"/>
                <a:gd name="T75" fmla="*/ 2014459 h 1141"/>
                <a:gd name="T76" fmla="*/ 304036 w 1119"/>
                <a:gd name="T77" fmla="*/ 1888222 h 1141"/>
                <a:gd name="T78" fmla="*/ 526284 w 1119"/>
                <a:gd name="T79" fmla="*/ 1822437 h 1141"/>
                <a:gd name="T80" fmla="*/ 490725 w 1119"/>
                <a:gd name="T81" fmla="*/ 1609078 h 1141"/>
                <a:gd name="T82" fmla="*/ 453387 w 1119"/>
                <a:gd name="T83" fmla="*/ 1395720 h 1141"/>
                <a:gd name="T84" fmla="*/ 554732 w 1119"/>
                <a:gd name="T85" fmla="*/ 1203697 h 1141"/>
                <a:gd name="T86" fmla="*/ 613406 w 1119"/>
                <a:gd name="T87" fmla="*/ 1013453 h 114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19"/>
                <a:gd name="T133" fmla="*/ 0 h 1141"/>
                <a:gd name="T134" fmla="*/ 1119 w 1119"/>
                <a:gd name="T135" fmla="*/ 1141 h 114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19" h="1141">
                  <a:moveTo>
                    <a:pt x="307" y="539"/>
                  </a:moveTo>
                  <a:lnTo>
                    <a:pt x="265" y="386"/>
                  </a:lnTo>
                  <a:lnTo>
                    <a:pt x="252" y="364"/>
                  </a:lnTo>
                  <a:lnTo>
                    <a:pt x="232" y="382"/>
                  </a:lnTo>
                  <a:lnTo>
                    <a:pt x="215" y="377"/>
                  </a:lnTo>
                  <a:lnTo>
                    <a:pt x="214" y="354"/>
                  </a:lnTo>
                  <a:lnTo>
                    <a:pt x="150" y="278"/>
                  </a:lnTo>
                  <a:lnTo>
                    <a:pt x="83" y="291"/>
                  </a:lnTo>
                  <a:lnTo>
                    <a:pt x="101" y="324"/>
                  </a:lnTo>
                  <a:lnTo>
                    <a:pt x="52" y="359"/>
                  </a:lnTo>
                  <a:lnTo>
                    <a:pt x="34" y="359"/>
                  </a:lnTo>
                  <a:lnTo>
                    <a:pt x="37" y="308"/>
                  </a:lnTo>
                  <a:lnTo>
                    <a:pt x="0" y="179"/>
                  </a:lnTo>
                  <a:lnTo>
                    <a:pt x="87" y="162"/>
                  </a:lnTo>
                  <a:lnTo>
                    <a:pt x="96" y="174"/>
                  </a:lnTo>
                  <a:lnTo>
                    <a:pt x="119" y="170"/>
                  </a:lnTo>
                  <a:lnTo>
                    <a:pt x="117" y="128"/>
                  </a:lnTo>
                  <a:lnTo>
                    <a:pt x="148" y="126"/>
                  </a:lnTo>
                  <a:lnTo>
                    <a:pt x="148" y="72"/>
                  </a:lnTo>
                  <a:lnTo>
                    <a:pt x="170" y="57"/>
                  </a:lnTo>
                  <a:lnTo>
                    <a:pt x="196" y="66"/>
                  </a:lnTo>
                  <a:lnTo>
                    <a:pt x="248" y="6"/>
                  </a:lnTo>
                  <a:lnTo>
                    <a:pt x="346" y="70"/>
                  </a:lnTo>
                  <a:lnTo>
                    <a:pt x="361" y="106"/>
                  </a:lnTo>
                  <a:lnTo>
                    <a:pt x="385" y="121"/>
                  </a:lnTo>
                  <a:lnTo>
                    <a:pt x="412" y="98"/>
                  </a:lnTo>
                  <a:lnTo>
                    <a:pt x="385" y="80"/>
                  </a:lnTo>
                  <a:lnTo>
                    <a:pt x="384" y="70"/>
                  </a:lnTo>
                  <a:lnTo>
                    <a:pt x="465" y="60"/>
                  </a:lnTo>
                  <a:lnTo>
                    <a:pt x="481" y="94"/>
                  </a:lnTo>
                  <a:lnTo>
                    <a:pt x="505" y="89"/>
                  </a:lnTo>
                  <a:lnTo>
                    <a:pt x="505" y="62"/>
                  </a:lnTo>
                  <a:lnTo>
                    <a:pt x="493" y="33"/>
                  </a:lnTo>
                  <a:lnTo>
                    <a:pt x="525" y="0"/>
                  </a:lnTo>
                  <a:lnTo>
                    <a:pt x="553" y="54"/>
                  </a:lnTo>
                  <a:lnTo>
                    <a:pt x="642" y="27"/>
                  </a:lnTo>
                  <a:lnTo>
                    <a:pt x="695" y="61"/>
                  </a:lnTo>
                  <a:lnTo>
                    <a:pt x="715" y="139"/>
                  </a:lnTo>
                  <a:lnTo>
                    <a:pt x="792" y="201"/>
                  </a:lnTo>
                  <a:lnTo>
                    <a:pt x="781" y="250"/>
                  </a:lnTo>
                  <a:lnTo>
                    <a:pt x="766" y="255"/>
                  </a:lnTo>
                  <a:lnTo>
                    <a:pt x="865" y="393"/>
                  </a:lnTo>
                  <a:lnTo>
                    <a:pt x="891" y="390"/>
                  </a:lnTo>
                  <a:lnTo>
                    <a:pt x="1008" y="483"/>
                  </a:lnTo>
                  <a:lnTo>
                    <a:pt x="1010" y="508"/>
                  </a:lnTo>
                  <a:lnTo>
                    <a:pt x="1034" y="521"/>
                  </a:lnTo>
                  <a:lnTo>
                    <a:pt x="1050" y="513"/>
                  </a:lnTo>
                  <a:lnTo>
                    <a:pt x="1119" y="576"/>
                  </a:lnTo>
                  <a:lnTo>
                    <a:pt x="1116" y="640"/>
                  </a:lnTo>
                  <a:lnTo>
                    <a:pt x="1090" y="668"/>
                  </a:lnTo>
                  <a:lnTo>
                    <a:pt x="1045" y="650"/>
                  </a:lnTo>
                  <a:lnTo>
                    <a:pt x="1032" y="726"/>
                  </a:lnTo>
                  <a:lnTo>
                    <a:pt x="903" y="815"/>
                  </a:lnTo>
                  <a:lnTo>
                    <a:pt x="900" y="832"/>
                  </a:lnTo>
                  <a:lnTo>
                    <a:pt x="958" y="900"/>
                  </a:lnTo>
                  <a:lnTo>
                    <a:pt x="935" y="955"/>
                  </a:lnTo>
                  <a:lnTo>
                    <a:pt x="964" y="953"/>
                  </a:lnTo>
                  <a:lnTo>
                    <a:pt x="980" y="999"/>
                  </a:lnTo>
                  <a:lnTo>
                    <a:pt x="960" y="1047"/>
                  </a:lnTo>
                  <a:lnTo>
                    <a:pt x="908" y="1000"/>
                  </a:lnTo>
                  <a:lnTo>
                    <a:pt x="914" y="989"/>
                  </a:lnTo>
                  <a:lnTo>
                    <a:pt x="891" y="975"/>
                  </a:lnTo>
                  <a:lnTo>
                    <a:pt x="857" y="994"/>
                  </a:lnTo>
                  <a:lnTo>
                    <a:pt x="838" y="997"/>
                  </a:lnTo>
                  <a:lnTo>
                    <a:pt x="825" y="980"/>
                  </a:lnTo>
                  <a:lnTo>
                    <a:pt x="763" y="978"/>
                  </a:lnTo>
                  <a:lnTo>
                    <a:pt x="772" y="1011"/>
                  </a:lnTo>
                  <a:lnTo>
                    <a:pt x="748" y="1015"/>
                  </a:lnTo>
                  <a:lnTo>
                    <a:pt x="641" y="1026"/>
                  </a:lnTo>
                  <a:lnTo>
                    <a:pt x="625" y="1057"/>
                  </a:lnTo>
                  <a:lnTo>
                    <a:pt x="494" y="1098"/>
                  </a:lnTo>
                  <a:lnTo>
                    <a:pt x="459" y="1061"/>
                  </a:lnTo>
                  <a:lnTo>
                    <a:pt x="367" y="1043"/>
                  </a:lnTo>
                  <a:lnTo>
                    <a:pt x="376" y="1082"/>
                  </a:lnTo>
                  <a:lnTo>
                    <a:pt x="343" y="1141"/>
                  </a:lnTo>
                  <a:lnTo>
                    <a:pt x="308" y="1133"/>
                  </a:lnTo>
                  <a:lnTo>
                    <a:pt x="233" y="1062"/>
                  </a:lnTo>
                  <a:lnTo>
                    <a:pt x="171" y="1062"/>
                  </a:lnTo>
                  <a:lnTo>
                    <a:pt x="189" y="1040"/>
                  </a:lnTo>
                  <a:lnTo>
                    <a:pt x="296" y="1025"/>
                  </a:lnTo>
                  <a:lnTo>
                    <a:pt x="303" y="1016"/>
                  </a:lnTo>
                  <a:lnTo>
                    <a:pt x="276" y="905"/>
                  </a:lnTo>
                  <a:lnTo>
                    <a:pt x="287" y="870"/>
                  </a:lnTo>
                  <a:lnTo>
                    <a:pt x="255" y="785"/>
                  </a:lnTo>
                  <a:lnTo>
                    <a:pt x="324" y="706"/>
                  </a:lnTo>
                  <a:lnTo>
                    <a:pt x="312" y="677"/>
                  </a:lnTo>
                  <a:lnTo>
                    <a:pt x="364" y="661"/>
                  </a:lnTo>
                  <a:lnTo>
                    <a:pt x="345" y="570"/>
                  </a:lnTo>
                  <a:lnTo>
                    <a:pt x="307" y="53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Freeform 22"/>
            <p:cNvSpPr>
              <a:spLocks/>
            </p:cNvSpPr>
            <p:nvPr/>
          </p:nvSpPr>
          <p:spPr bwMode="gray">
            <a:xfrm>
              <a:off x="4242550" y="3399774"/>
              <a:ext cx="1056125" cy="897883"/>
            </a:xfrm>
            <a:custGeom>
              <a:avLst/>
              <a:gdLst>
                <a:gd name="T0" fmla="*/ 910330 w 594"/>
                <a:gd name="T1" fmla="*/ 309370 h 505"/>
                <a:gd name="T2" fmla="*/ 917442 w 594"/>
                <a:gd name="T3" fmla="*/ 369821 h 505"/>
                <a:gd name="T4" fmla="*/ 903218 w 594"/>
                <a:gd name="T5" fmla="*/ 401825 h 505"/>
                <a:gd name="T6" fmla="*/ 803651 w 594"/>
                <a:gd name="T7" fmla="*/ 384045 h 505"/>
                <a:gd name="T8" fmla="*/ 792983 w 594"/>
                <a:gd name="T9" fmla="*/ 359153 h 505"/>
                <a:gd name="T10" fmla="*/ 595626 w 594"/>
                <a:gd name="T11" fmla="*/ 316482 h 505"/>
                <a:gd name="T12" fmla="*/ 558288 w 594"/>
                <a:gd name="T13" fmla="*/ 241806 h 505"/>
                <a:gd name="T14" fmla="*/ 592070 w 594"/>
                <a:gd name="T15" fmla="*/ 202690 h 505"/>
                <a:gd name="T16" fmla="*/ 558288 w 594"/>
                <a:gd name="T17" fmla="*/ 158241 h 505"/>
                <a:gd name="T18" fmla="*/ 394713 w 594"/>
                <a:gd name="T19" fmla="*/ 117347 h 505"/>
                <a:gd name="T20" fmla="*/ 371599 w 594"/>
                <a:gd name="T21" fmla="*/ 23114 h 505"/>
                <a:gd name="T22" fmla="*/ 289812 w 594"/>
                <a:gd name="T23" fmla="*/ 0 h 505"/>
                <a:gd name="T24" fmla="*/ 241806 w 594"/>
                <a:gd name="T25" fmla="*/ 60452 h 505"/>
                <a:gd name="T26" fmla="*/ 170687 w 594"/>
                <a:gd name="T27" fmla="*/ 51562 h 505"/>
                <a:gd name="T28" fmla="*/ 1778 w 594"/>
                <a:gd name="T29" fmla="*/ 193800 h 505"/>
                <a:gd name="T30" fmla="*/ 122681 w 594"/>
                <a:gd name="T31" fmla="*/ 302258 h 505"/>
                <a:gd name="T32" fmla="*/ 106679 w 594"/>
                <a:gd name="T33" fmla="*/ 423161 h 505"/>
                <a:gd name="T34" fmla="*/ 24892 w 594"/>
                <a:gd name="T35" fmla="*/ 519172 h 505"/>
                <a:gd name="T36" fmla="*/ 0 w 594"/>
                <a:gd name="T37" fmla="*/ 615183 h 505"/>
                <a:gd name="T38" fmla="*/ 80009 w 594"/>
                <a:gd name="T39" fmla="*/ 640075 h 505"/>
                <a:gd name="T40" fmla="*/ 97789 w 594"/>
                <a:gd name="T41" fmla="*/ 695193 h 505"/>
                <a:gd name="T42" fmla="*/ 272032 w 594"/>
                <a:gd name="T43" fmla="*/ 807206 h 505"/>
                <a:gd name="T44" fmla="*/ 298702 w 594"/>
                <a:gd name="T45" fmla="*/ 871213 h 505"/>
                <a:gd name="T46" fmla="*/ 341374 w 594"/>
                <a:gd name="T47" fmla="*/ 897883 h 505"/>
                <a:gd name="T48" fmla="*/ 389379 w 594"/>
                <a:gd name="T49" fmla="*/ 856989 h 505"/>
                <a:gd name="T50" fmla="*/ 341374 w 594"/>
                <a:gd name="T51" fmla="*/ 824986 h 505"/>
                <a:gd name="T52" fmla="*/ 339596 w 594"/>
                <a:gd name="T53" fmla="*/ 807206 h 505"/>
                <a:gd name="T54" fmla="*/ 483613 w 594"/>
                <a:gd name="T55" fmla="*/ 789426 h 505"/>
                <a:gd name="T56" fmla="*/ 512061 w 594"/>
                <a:gd name="T57" fmla="*/ 849877 h 505"/>
                <a:gd name="T58" fmla="*/ 554732 w 594"/>
                <a:gd name="T59" fmla="*/ 840987 h 505"/>
                <a:gd name="T60" fmla="*/ 554732 w 594"/>
                <a:gd name="T61" fmla="*/ 792982 h 505"/>
                <a:gd name="T62" fmla="*/ 533396 w 594"/>
                <a:gd name="T63" fmla="*/ 741420 h 505"/>
                <a:gd name="T64" fmla="*/ 590292 w 594"/>
                <a:gd name="T65" fmla="*/ 682747 h 505"/>
                <a:gd name="T66" fmla="*/ 640076 w 594"/>
                <a:gd name="T67" fmla="*/ 778758 h 505"/>
                <a:gd name="T68" fmla="*/ 798317 w 594"/>
                <a:gd name="T69" fmla="*/ 730752 h 505"/>
                <a:gd name="T70" fmla="*/ 814318 w 594"/>
                <a:gd name="T71" fmla="*/ 650743 h 505"/>
                <a:gd name="T72" fmla="*/ 832098 w 594"/>
                <a:gd name="T73" fmla="*/ 636519 h 505"/>
                <a:gd name="T74" fmla="*/ 888994 w 594"/>
                <a:gd name="T75" fmla="*/ 636519 h 505"/>
                <a:gd name="T76" fmla="*/ 938778 w 594"/>
                <a:gd name="T77" fmla="*/ 560066 h 505"/>
                <a:gd name="T78" fmla="*/ 910330 w 594"/>
                <a:gd name="T79" fmla="*/ 487168 h 505"/>
                <a:gd name="T80" fmla="*/ 1056125 w 594"/>
                <a:gd name="T81" fmla="*/ 398269 h 505"/>
                <a:gd name="T82" fmla="*/ 1045457 w 594"/>
                <a:gd name="T83" fmla="*/ 364487 h 505"/>
                <a:gd name="T84" fmla="*/ 910330 w 594"/>
                <a:gd name="T85" fmla="*/ 309370 h 50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94"/>
                <a:gd name="T130" fmla="*/ 0 h 505"/>
                <a:gd name="T131" fmla="*/ 594 w 594"/>
                <a:gd name="T132" fmla="*/ 505 h 50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94" h="505">
                  <a:moveTo>
                    <a:pt x="512" y="174"/>
                  </a:moveTo>
                  <a:lnTo>
                    <a:pt x="516" y="208"/>
                  </a:lnTo>
                  <a:lnTo>
                    <a:pt x="508" y="226"/>
                  </a:lnTo>
                  <a:lnTo>
                    <a:pt x="452" y="216"/>
                  </a:lnTo>
                  <a:lnTo>
                    <a:pt x="446" y="202"/>
                  </a:lnTo>
                  <a:lnTo>
                    <a:pt x="335" y="178"/>
                  </a:lnTo>
                  <a:lnTo>
                    <a:pt x="314" y="136"/>
                  </a:lnTo>
                  <a:lnTo>
                    <a:pt x="333" y="114"/>
                  </a:lnTo>
                  <a:lnTo>
                    <a:pt x="314" y="89"/>
                  </a:lnTo>
                  <a:lnTo>
                    <a:pt x="222" y="66"/>
                  </a:lnTo>
                  <a:lnTo>
                    <a:pt x="209" y="13"/>
                  </a:lnTo>
                  <a:lnTo>
                    <a:pt x="163" y="0"/>
                  </a:lnTo>
                  <a:lnTo>
                    <a:pt x="136" y="34"/>
                  </a:lnTo>
                  <a:lnTo>
                    <a:pt x="96" y="29"/>
                  </a:lnTo>
                  <a:lnTo>
                    <a:pt x="1" y="109"/>
                  </a:lnTo>
                  <a:lnTo>
                    <a:pt x="69" y="170"/>
                  </a:lnTo>
                  <a:lnTo>
                    <a:pt x="60" y="238"/>
                  </a:lnTo>
                  <a:lnTo>
                    <a:pt x="14" y="292"/>
                  </a:lnTo>
                  <a:lnTo>
                    <a:pt x="0" y="346"/>
                  </a:lnTo>
                  <a:lnTo>
                    <a:pt x="45" y="360"/>
                  </a:lnTo>
                  <a:lnTo>
                    <a:pt x="55" y="391"/>
                  </a:lnTo>
                  <a:lnTo>
                    <a:pt x="153" y="454"/>
                  </a:lnTo>
                  <a:lnTo>
                    <a:pt x="168" y="490"/>
                  </a:lnTo>
                  <a:lnTo>
                    <a:pt x="192" y="505"/>
                  </a:lnTo>
                  <a:lnTo>
                    <a:pt x="219" y="482"/>
                  </a:lnTo>
                  <a:lnTo>
                    <a:pt x="192" y="464"/>
                  </a:lnTo>
                  <a:lnTo>
                    <a:pt x="191" y="454"/>
                  </a:lnTo>
                  <a:lnTo>
                    <a:pt x="272" y="444"/>
                  </a:lnTo>
                  <a:lnTo>
                    <a:pt x="288" y="478"/>
                  </a:lnTo>
                  <a:lnTo>
                    <a:pt x="312" y="473"/>
                  </a:lnTo>
                  <a:lnTo>
                    <a:pt x="312" y="446"/>
                  </a:lnTo>
                  <a:lnTo>
                    <a:pt x="300" y="417"/>
                  </a:lnTo>
                  <a:lnTo>
                    <a:pt x="332" y="384"/>
                  </a:lnTo>
                  <a:lnTo>
                    <a:pt x="360" y="438"/>
                  </a:lnTo>
                  <a:lnTo>
                    <a:pt x="449" y="411"/>
                  </a:lnTo>
                  <a:lnTo>
                    <a:pt x="458" y="366"/>
                  </a:lnTo>
                  <a:lnTo>
                    <a:pt x="468" y="358"/>
                  </a:lnTo>
                  <a:lnTo>
                    <a:pt x="500" y="358"/>
                  </a:lnTo>
                  <a:lnTo>
                    <a:pt x="528" y="315"/>
                  </a:lnTo>
                  <a:lnTo>
                    <a:pt x="512" y="274"/>
                  </a:lnTo>
                  <a:lnTo>
                    <a:pt x="594" y="224"/>
                  </a:lnTo>
                  <a:lnTo>
                    <a:pt x="588" y="205"/>
                  </a:lnTo>
                  <a:lnTo>
                    <a:pt x="512" y="17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Freeform 23"/>
            <p:cNvSpPr>
              <a:spLocks/>
            </p:cNvSpPr>
            <p:nvPr/>
          </p:nvSpPr>
          <p:spPr bwMode="gray">
            <a:xfrm>
              <a:off x="3666482" y="2244082"/>
              <a:ext cx="53340" cy="76453"/>
            </a:xfrm>
            <a:custGeom>
              <a:avLst/>
              <a:gdLst>
                <a:gd name="T0" fmla="*/ 44450 w 30"/>
                <a:gd name="T1" fmla="*/ 76453 h 43"/>
                <a:gd name="T2" fmla="*/ 53340 w 30"/>
                <a:gd name="T3" fmla="*/ 51561 h 43"/>
                <a:gd name="T4" fmla="*/ 40894 w 30"/>
                <a:gd name="T5" fmla="*/ 0 h 43"/>
                <a:gd name="T6" fmla="*/ 0 w 30"/>
                <a:gd name="T7" fmla="*/ 1778 h 43"/>
                <a:gd name="T8" fmla="*/ 5334 w 30"/>
                <a:gd name="T9" fmla="*/ 42671 h 43"/>
                <a:gd name="T10" fmla="*/ 17780 w 30"/>
                <a:gd name="T11" fmla="*/ 71119 h 43"/>
                <a:gd name="T12" fmla="*/ 44450 w 30"/>
                <a:gd name="T13" fmla="*/ 76453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"/>
                <a:gd name="T22" fmla="*/ 0 h 43"/>
                <a:gd name="T23" fmla="*/ 30 w 30"/>
                <a:gd name="T24" fmla="*/ 43 h 4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" h="43">
                  <a:moveTo>
                    <a:pt x="25" y="43"/>
                  </a:moveTo>
                  <a:lnTo>
                    <a:pt x="30" y="29"/>
                  </a:lnTo>
                  <a:lnTo>
                    <a:pt x="23" y="0"/>
                  </a:lnTo>
                  <a:lnTo>
                    <a:pt x="0" y="1"/>
                  </a:lnTo>
                  <a:lnTo>
                    <a:pt x="3" y="24"/>
                  </a:lnTo>
                  <a:lnTo>
                    <a:pt x="10" y="40"/>
                  </a:lnTo>
                  <a:lnTo>
                    <a:pt x="25" y="4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Freeform 24"/>
            <p:cNvSpPr>
              <a:spLocks/>
            </p:cNvSpPr>
            <p:nvPr/>
          </p:nvSpPr>
          <p:spPr bwMode="gray">
            <a:xfrm>
              <a:off x="3662926" y="2457441"/>
              <a:ext cx="184911" cy="124459"/>
            </a:xfrm>
            <a:custGeom>
              <a:avLst/>
              <a:gdLst>
                <a:gd name="T0" fmla="*/ 45309 w 151"/>
                <a:gd name="T1" fmla="*/ 32945 h 102"/>
                <a:gd name="T2" fmla="*/ 80822 w 151"/>
                <a:gd name="T3" fmla="*/ 107376 h 102"/>
                <a:gd name="T4" fmla="*/ 97966 w 151"/>
                <a:gd name="T5" fmla="*/ 119578 h 102"/>
                <a:gd name="T6" fmla="*/ 155521 w 151"/>
                <a:gd name="T7" fmla="*/ 124459 h 102"/>
                <a:gd name="T8" fmla="*/ 184911 w 151"/>
                <a:gd name="T9" fmla="*/ 74431 h 102"/>
                <a:gd name="T10" fmla="*/ 175114 w 151"/>
                <a:gd name="T11" fmla="*/ 34165 h 102"/>
                <a:gd name="T12" fmla="*/ 82047 w 151"/>
                <a:gd name="T13" fmla="*/ 13422 h 102"/>
                <a:gd name="T14" fmla="*/ 0 w 151"/>
                <a:gd name="T15" fmla="*/ 0 h 102"/>
                <a:gd name="T16" fmla="*/ 3674 w 151"/>
                <a:gd name="T17" fmla="*/ 15862 h 102"/>
                <a:gd name="T18" fmla="*/ 45309 w 151"/>
                <a:gd name="T19" fmla="*/ 32945 h 1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1"/>
                <a:gd name="T31" fmla="*/ 0 h 102"/>
                <a:gd name="T32" fmla="*/ 151 w 151"/>
                <a:gd name="T33" fmla="*/ 102 h 1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1" h="102">
                  <a:moveTo>
                    <a:pt x="37" y="27"/>
                  </a:moveTo>
                  <a:lnTo>
                    <a:pt x="66" y="88"/>
                  </a:lnTo>
                  <a:lnTo>
                    <a:pt x="80" y="98"/>
                  </a:lnTo>
                  <a:lnTo>
                    <a:pt x="127" y="102"/>
                  </a:lnTo>
                  <a:lnTo>
                    <a:pt x="151" y="61"/>
                  </a:lnTo>
                  <a:lnTo>
                    <a:pt x="143" y="28"/>
                  </a:lnTo>
                  <a:lnTo>
                    <a:pt x="67" y="11"/>
                  </a:lnTo>
                  <a:lnTo>
                    <a:pt x="0" y="0"/>
                  </a:lnTo>
                  <a:lnTo>
                    <a:pt x="3" y="13"/>
                  </a:lnTo>
                  <a:lnTo>
                    <a:pt x="37" y="2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Freeform 25"/>
            <p:cNvSpPr>
              <a:spLocks/>
            </p:cNvSpPr>
            <p:nvPr/>
          </p:nvSpPr>
          <p:spPr bwMode="gray">
            <a:xfrm>
              <a:off x="4110979" y="2103621"/>
              <a:ext cx="250696" cy="227582"/>
            </a:xfrm>
            <a:custGeom>
              <a:avLst/>
              <a:gdLst>
                <a:gd name="T0" fmla="*/ 165353 w 141"/>
                <a:gd name="T1" fmla="*/ 136905 h 128"/>
                <a:gd name="T2" fmla="*/ 147573 w 141"/>
                <a:gd name="T3" fmla="*/ 129793 h 128"/>
                <a:gd name="T4" fmla="*/ 168909 w 141"/>
                <a:gd name="T5" fmla="*/ 71119 h 128"/>
                <a:gd name="T6" fmla="*/ 158241 w 141"/>
                <a:gd name="T7" fmla="*/ 48006 h 128"/>
                <a:gd name="T8" fmla="*/ 161797 w 141"/>
                <a:gd name="T9" fmla="*/ 1778 h 128"/>
                <a:gd name="T10" fmla="*/ 144017 w 141"/>
                <a:gd name="T11" fmla="*/ 0 h 128"/>
                <a:gd name="T12" fmla="*/ 96011 w 141"/>
                <a:gd name="T13" fmla="*/ 53340 h 128"/>
                <a:gd name="T14" fmla="*/ 8890 w 141"/>
                <a:gd name="T15" fmla="*/ 92455 h 128"/>
                <a:gd name="T16" fmla="*/ 0 w 141"/>
                <a:gd name="T17" fmla="*/ 135127 h 128"/>
                <a:gd name="T18" fmla="*/ 10668 w 141"/>
                <a:gd name="T19" fmla="*/ 161797 h 128"/>
                <a:gd name="T20" fmla="*/ 56896 w 141"/>
                <a:gd name="T21" fmla="*/ 211580 h 128"/>
                <a:gd name="T22" fmla="*/ 112013 w 141"/>
                <a:gd name="T23" fmla="*/ 213358 h 128"/>
                <a:gd name="T24" fmla="*/ 122681 w 141"/>
                <a:gd name="T25" fmla="*/ 202690 h 128"/>
                <a:gd name="T26" fmla="*/ 145795 w 141"/>
                <a:gd name="T27" fmla="*/ 200912 h 128"/>
                <a:gd name="T28" fmla="*/ 170687 w 141"/>
                <a:gd name="T29" fmla="*/ 227582 h 128"/>
                <a:gd name="T30" fmla="*/ 183133 w 141"/>
                <a:gd name="T31" fmla="*/ 227582 h 128"/>
                <a:gd name="T32" fmla="*/ 209802 w 141"/>
                <a:gd name="T33" fmla="*/ 209802 h 128"/>
                <a:gd name="T34" fmla="*/ 229360 w 141"/>
                <a:gd name="T35" fmla="*/ 208024 h 128"/>
                <a:gd name="T36" fmla="*/ 250696 w 141"/>
                <a:gd name="T37" fmla="*/ 224026 h 128"/>
                <a:gd name="T38" fmla="*/ 243584 w 141"/>
                <a:gd name="T39" fmla="*/ 206246 h 128"/>
                <a:gd name="T40" fmla="*/ 165353 w 141"/>
                <a:gd name="T41" fmla="*/ 136905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1"/>
                <a:gd name="T64" fmla="*/ 0 h 128"/>
                <a:gd name="T65" fmla="*/ 141 w 141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1" h="128">
                  <a:moveTo>
                    <a:pt x="93" y="77"/>
                  </a:moveTo>
                  <a:lnTo>
                    <a:pt x="83" y="73"/>
                  </a:lnTo>
                  <a:lnTo>
                    <a:pt x="95" y="40"/>
                  </a:lnTo>
                  <a:lnTo>
                    <a:pt x="89" y="27"/>
                  </a:lnTo>
                  <a:lnTo>
                    <a:pt x="91" y="1"/>
                  </a:lnTo>
                  <a:lnTo>
                    <a:pt x="81" y="0"/>
                  </a:lnTo>
                  <a:lnTo>
                    <a:pt x="54" y="30"/>
                  </a:lnTo>
                  <a:lnTo>
                    <a:pt x="5" y="52"/>
                  </a:lnTo>
                  <a:lnTo>
                    <a:pt x="0" y="76"/>
                  </a:lnTo>
                  <a:lnTo>
                    <a:pt x="6" y="91"/>
                  </a:lnTo>
                  <a:lnTo>
                    <a:pt x="32" y="119"/>
                  </a:lnTo>
                  <a:lnTo>
                    <a:pt x="63" y="120"/>
                  </a:lnTo>
                  <a:lnTo>
                    <a:pt x="69" y="114"/>
                  </a:lnTo>
                  <a:lnTo>
                    <a:pt x="82" y="113"/>
                  </a:lnTo>
                  <a:lnTo>
                    <a:pt x="96" y="128"/>
                  </a:lnTo>
                  <a:lnTo>
                    <a:pt x="103" y="128"/>
                  </a:lnTo>
                  <a:lnTo>
                    <a:pt x="118" y="118"/>
                  </a:lnTo>
                  <a:lnTo>
                    <a:pt x="129" y="117"/>
                  </a:lnTo>
                  <a:lnTo>
                    <a:pt x="141" y="126"/>
                  </a:lnTo>
                  <a:lnTo>
                    <a:pt x="137" y="116"/>
                  </a:lnTo>
                  <a:lnTo>
                    <a:pt x="93" y="7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Freeform 26"/>
            <p:cNvSpPr>
              <a:spLocks/>
            </p:cNvSpPr>
            <p:nvPr/>
          </p:nvSpPr>
          <p:spPr bwMode="gray">
            <a:xfrm>
              <a:off x="5392908" y="2695691"/>
              <a:ext cx="247140" cy="202691"/>
            </a:xfrm>
            <a:custGeom>
              <a:avLst/>
              <a:gdLst>
                <a:gd name="T0" fmla="*/ 206565 w 201"/>
                <a:gd name="T1" fmla="*/ 108102 h 165"/>
                <a:gd name="T2" fmla="*/ 211483 w 201"/>
                <a:gd name="T3" fmla="*/ 83533 h 165"/>
                <a:gd name="T4" fmla="*/ 168449 w 201"/>
                <a:gd name="T5" fmla="*/ 18426 h 165"/>
                <a:gd name="T6" fmla="*/ 152464 w 201"/>
                <a:gd name="T7" fmla="*/ 0 h 165"/>
                <a:gd name="T8" fmla="*/ 131562 w 201"/>
                <a:gd name="T9" fmla="*/ 3685 h 165"/>
                <a:gd name="T10" fmla="*/ 108201 w 201"/>
                <a:gd name="T11" fmla="*/ 34396 h 165"/>
                <a:gd name="T12" fmla="*/ 67625 w 201"/>
                <a:gd name="T13" fmla="*/ 13513 h 165"/>
                <a:gd name="T14" fmla="*/ 13525 w 201"/>
                <a:gd name="T15" fmla="*/ 62650 h 165"/>
                <a:gd name="T16" fmla="*/ 18443 w 201"/>
                <a:gd name="T17" fmla="*/ 149868 h 165"/>
                <a:gd name="T18" fmla="*/ 0 w 201"/>
                <a:gd name="T19" fmla="*/ 184265 h 165"/>
                <a:gd name="T20" fmla="*/ 12296 w 201"/>
                <a:gd name="T21" fmla="*/ 194092 h 165"/>
                <a:gd name="T22" fmla="*/ 87298 w 201"/>
                <a:gd name="T23" fmla="*/ 164610 h 165"/>
                <a:gd name="T24" fmla="*/ 186892 w 201"/>
                <a:gd name="T25" fmla="*/ 168295 h 165"/>
                <a:gd name="T26" fmla="*/ 217631 w 201"/>
                <a:gd name="T27" fmla="*/ 202691 h 165"/>
                <a:gd name="T28" fmla="*/ 247140 w 201"/>
                <a:gd name="T29" fmla="*/ 154782 h 165"/>
                <a:gd name="T30" fmla="*/ 244681 w 201"/>
                <a:gd name="T31" fmla="*/ 124071 h 165"/>
                <a:gd name="T32" fmla="*/ 206565 w 201"/>
                <a:gd name="T33" fmla="*/ 108102 h 1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01"/>
                <a:gd name="T52" fmla="*/ 0 h 165"/>
                <a:gd name="T53" fmla="*/ 201 w 201"/>
                <a:gd name="T54" fmla="*/ 165 h 16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01" h="165">
                  <a:moveTo>
                    <a:pt x="168" y="88"/>
                  </a:moveTo>
                  <a:lnTo>
                    <a:pt x="172" y="68"/>
                  </a:lnTo>
                  <a:lnTo>
                    <a:pt x="137" y="15"/>
                  </a:lnTo>
                  <a:lnTo>
                    <a:pt x="124" y="0"/>
                  </a:lnTo>
                  <a:lnTo>
                    <a:pt x="107" y="3"/>
                  </a:lnTo>
                  <a:lnTo>
                    <a:pt x="88" y="28"/>
                  </a:lnTo>
                  <a:lnTo>
                    <a:pt x="55" y="11"/>
                  </a:lnTo>
                  <a:lnTo>
                    <a:pt x="11" y="51"/>
                  </a:lnTo>
                  <a:lnTo>
                    <a:pt x="15" y="122"/>
                  </a:lnTo>
                  <a:lnTo>
                    <a:pt x="0" y="150"/>
                  </a:lnTo>
                  <a:lnTo>
                    <a:pt x="10" y="158"/>
                  </a:lnTo>
                  <a:lnTo>
                    <a:pt x="71" y="134"/>
                  </a:lnTo>
                  <a:lnTo>
                    <a:pt x="152" y="137"/>
                  </a:lnTo>
                  <a:lnTo>
                    <a:pt x="177" y="165"/>
                  </a:lnTo>
                  <a:lnTo>
                    <a:pt x="201" y="126"/>
                  </a:lnTo>
                  <a:lnTo>
                    <a:pt x="199" y="101"/>
                  </a:lnTo>
                  <a:lnTo>
                    <a:pt x="168" y="8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6" name="Rectangle 5"/>
          <p:cNvSpPr>
            <a:spLocks noChangeArrowheads="1"/>
          </p:cNvSpPr>
          <p:nvPr/>
        </p:nvSpPr>
        <p:spPr bwMode="auto">
          <a:xfrm>
            <a:off x="1899774" y="5641117"/>
            <a:ext cx="2550" cy="2386"/>
          </a:xfrm>
          <a:prstGeom prst="rect">
            <a:avLst/>
          </a:prstGeom>
          <a:noFill/>
          <a:ln w="4763" cap="rnd">
            <a:solidFill>
              <a:srgbClr val="BFBFB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147" name="Freeform 6"/>
          <p:cNvSpPr>
            <a:spLocks/>
          </p:cNvSpPr>
          <p:nvPr/>
        </p:nvSpPr>
        <p:spPr bwMode="auto">
          <a:xfrm>
            <a:off x="1680387" y="5633956"/>
            <a:ext cx="25510" cy="14320"/>
          </a:xfrm>
          <a:custGeom>
            <a:avLst/>
            <a:gdLst>
              <a:gd name="T0" fmla="*/ 14 w 18"/>
              <a:gd name="T1" fmla="*/ 0 h 11"/>
              <a:gd name="T2" fmla="*/ 14 w 18"/>
              <a:gd name="T3" fmla="*/ 4 h 11"/>
              <a:gd name="T4" fmla="*/ 14 w 18"/>
              <a:gd name="T5" fmla="*/ 7 h 11"/>
              <a:gd name="T6" fmla="*/ 18 w 18"/>
              <a:gd name="T7" fmla="*/ 7 h 11"/>
              <a:gd name="T8" fmla="*/ 18 w 18"/>
              <a:gd name="T9" fmla="*/ 11 h 11"/>
              <a:gd name="T10" fmla="*/ 14 w 18"/>
              <a:gd name="T11" fmla="*/ 11 h 11"/>
              <a:gd name="T12" fmla="*/ 14 w 18"/>
              <a:gd name="T13" fmla="*/ 7 h 11"/>
              <a:gd name="T14" fmla="*/ 11 w 18"/>
              <a:gd name="T15" fmla="*/ 7 h 11"/>
              <a:gd name="T16" fmla="*/ 7 w 18"/>
              <a:gd name="T17" fmla="*/ 7 h 11"/>
              <a:gd name="T18" fmla="*/ 7 w 18"/>
              <a:gd name="T19" fmla="*/ 11 h 11"/>
              <a:gd name="T20" fmla="*/ 4 w 18"/>
              <a:gd name="T21" fmla="*/ 11 h 11"/>
              <a:gd name="T22" fmla="*/ 0 w 18"/>
              <a:gd name="T23" fmla="*/ 11 h 11"/>
              <a:gd name="T24" fmla="*/ 0 w 18"/>
              <a:gd name="T25" fmla="*/ 7 h 11"/>
              <a:gd name="T26" fmla="*/ 4 w 18"/>
              <a:gd name="T27" fmla="*/ 7 h 11"/>
              <a:gd name="T28" fmla="*/ 4 w 18"/>
              <a:gd name="T29" fmla="*/ 4 h 11"/>
              <a:gd name="T30" fmla="*/ 4 w 18"/>
              <a:gd name="T31" fmla="*/ 0 h 11"/>
              <a:gd name="T32" fmla="*/ 0 w 18"/>
              <a:gd name="T33" fmla="*/ 0 h 11"/>
              <a:gd name="T34" fmla="*/ 4 w 18"/>
              <a:gd name="T35" fmla="*/ 0 h 11"/>
              <a:gd name="T36" fmla="*/ 7 w 18"/>
              <a:gd name="T37" fmla="*/ 0 h 11"/>
              <a:gd name="T38" fmla="*/ 11 w 18"/>
              <a:gd name="T39" fmla="*/ 0 h 11"/>
              <a:gd name="T40" fmla="*/ 7 w 18"/>
              <a:gd name="T41" fmla="*/ 0 h 11"/>
              <a:gd name="T42" fmla="*/ 11 w 18"/>
              <a:gd name="T43" fmla="*/ 0 h 11"/>
              <a:gd name="T44" fmla="*/ 14 w 18"/>
              <a:gd name="T45" fmla="*/ 0 h 1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8"/>
              <a:gd name="T70" fmla="*/ 0 h 11"/>
              <a:gd name="T71" fmla="*/ 18 w 18"/>
              <a:gd name="T72" fmla="*/ 11 h 1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8" h="11">
                <a:moveTo>
                  <a:pt x="14" y="0"/>
                </a:moveTo>
                <a:lnTo>
                  <a:pt x="14" y="4"/>
                </a:lnTo>
                <a:lnTo>
                  <a:pt x="14" y="7"/>
                </a:lnTo>
                <a:lnTo>
                  <a:pt x="18" y="7"/>
                </a:lnTo>
                <a:lnTo>
                  <a:pt x="18" y="11"/>
                </a:lnTo>
                <a:lnTo>
                  <a:pt x="14" y="11"/>
                </a:lnTo>
                <a:lnTo>
                  <a:pt x="14" y="7"/>
                </a:lnTo>
                <a:lnTo>
                  <a:pt x="11" y="7"/>
                </a:lnTo>
                <a:lnTo>
                  <a:pt x="7" y="7"/>
                </a:lnTo>
                <a:lnTo>
                  <a:pt x="7" y="11"/>
                </a:lnTo>
                <a:lnTo>
                  <a:pt x="4" y="11"/>
                </a:lnTo>
                <a:lnTo>
                  <a:pt x="0" y="11"/>
                </a:lnTo>
                <a:lnTo>
                  <a:pt x="0" y="7"/>
                </a:lnTo>
                <a:lnTo>
                  <a:pt x="4" y="7"/>
                </a:lnTo>
                <a:lnTo>
                  <a:pt x="4" y="4"/>
                </a:lnTo>
                <a:lnTo>
                  <a:pt x="4" y="0"/>
                </a:lnTo>
                <a:lnTo>
                  <a:pt x="0" y="0"/>
                </a:lnTo>
                <a:lnTo>
                  <a:pt x="4" y="0"/>
                </a:lnTo>
                <a:lnTo>
                  <a:pt x="7" y="0"/>
                </a:lnTo>
                <a:lnTo>
                  <a:pt x="11" y="0"/>
                </a:lnTo>
                <a:lnTo>
                  <a:pt x="7" y="0"/>
                </a:lnTo>
                <a:lnTo>
                  <a:pt x="11" y="0"/>
                </a:lnTo>
                <a:lnTo>
                  <a:pt x="14" y="0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8" name="Freeform 17"/>
          <p:cNvSpPr>
            <a:spLocks/>
          </p:cNvSpPr>
          <p:nvPr/>
        </p:nvSpPr>
        <p:spPr bwMode="auto">
          <a:xfrm>
            <a:off x="2274771" y="1874896"/>
            <a:ext cx="7653" cy="2386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66" name="Rectangle 53"/>
          <p:cNvSpPr>
            <a:spLocks noChangeArrowheads="1"/>
          </p:cNvSpPr>
          <p:nvPr/>
        </p:nvSpPr>
        <p:spPr bwMode="auto">
          <a:xfrm>
            <a:off x="1741612" y="2302116"/>
            <a:ext cx="5102" cy="4773"/>
          </a:xfrm>
          <a:prstGeom prst="rect">
            <a:avLst/>
          </a:prstGeom>
          <a:noFill/>
          <a:ln w="4763" cap="rnd">
            <a:solidFill>
              <a:srgbClr val="BFBFB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167" name="Rectangle 57"/>
          <p:cNvSpPr>
            <a:spLocks noChangeArrowheads="1"/>
          </p:cNvSpPr>
          <p:nvPr/>
        </p:nvSpPr>
        <p:spPr bwMode="auto">
          <a:xfrm>
            <a:off x="1741612" y="2302116"/>
            <a:ext cx="5102" cy="4773"/>
          </a:xfrm>
          <a:prstGeom prst="rect">
            <a:avLst/>
          </a:prstGeom>
          <a:noFill/>
          <a:ln w="4763" cap="rnd">
            <a:solidFill>
              <a:srgbClr val="BFBFB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168" name="Freeform 67"/>
          <p:cNvSpPr>
            <a:spLocks/>
          </p:cNvSpPr>
          <p:nvPr/>
        </p:nvSpPr>
        <p:spPr bwMode="auto">
          <a:xfrm>
            <a:off x="2759462" y="2063445"/>
            <a:ext cx="7653" cy="2387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69" name="Freeform 68"/>
          <p:cNvSpPr>
            <a:spLocks/>
          </p:cNvSpPr>
          <p:nvPr/>
        </p:nvSpPr>
        <p:spPr bwMode="auto">
          <a:xfrm>
            <a:off x="2769665" y="2041965"/>
            <a:ext cx="5102" cy="19094"/>
          </a:xfrm>
          <a:custGeom>
            <a:avLst/>
            <a:gdLst>
              <a:gd name="T0" fmla="*/ 0 w 4"/>
              <a:gd name="T1" fmla="*/ 15 h 15"/>
              <a:gd name="T2" fmla="*/ 0 w 4"/>
              <a:gd name="T3" fmla="*/ 11 h 15"/>
              <a:gd name="T4" fmla="*/ 0 w 4"/>
              <a:gd name="T5" fmla="*/ 7 h 15"/>
              <a:gd name="T6" fmla="*/ 0 w 4"/>
              <a:gd name="T7" fmla="*/ 4 h 15"/>
              <a:gd name="T8" fmla="*/ 4 w 4"/>
              <a:gd name="T9" fmla="*/ 0 h 15"/>
              <a:gd name="T10" fmla="*/ 0 w 4"/>
              <a:gd name="T11" fmla="*/ 0 h 15"/>
              <a:gd name="T12" fmla="*/ 0 w 4"/>
              <a:gd name="T13" fmla="*/ 4 h 15"/>
              <a:gd name="T14" fmla="*/ 0 w 4"/>
              <a:gd name="T15" fmla="*/ 7 h 15"/>
              <a:gd name="T16" fmla="*/ 0 w 4"/>
              <a:gd name="T17" fmla="*/ 11 h 15"/>
              <a:gd name="T18" fmla="*/ 0 w 4"/>
              <a:gd name="T19" fmla="*/ 15 h 1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"/>
              <a:gd name="T31" fmla="*/ 0 h 15"/>
              <a:gd name="T32" fmla="*/ 4 w 4"/>
              <a:gd name="T33" fmla="*/ 15 h 1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" h="15">
                <a:moveTo>
                  <a:pt x="0" y="15"/>
                </a:moveTo>
                <a:lnTo>
                  <a:pt x="0" y="11"/>
                </a:lnTo>
                <a:lnTo>
                  <a:pt x="0" y="7"/>
                </a:lnTo>
                <a:lnTo>
                  <a:pt x="0" y="4"/>
                </a:lnTo>
                <a:lnTo>
                  <a:pt x="4" y="0"/>
                </a:lnTo>
                <a:lnTo>
                  <a:pt x="0" y="0"/>
                </a:lnTo>
                <a:lnTo>
                  <a:pt x="0" y="4"/>
                </a:lnTo>
                <a:lnTo>
                  <a:pt x="0" y="7"/>
                </a:lnTo>
                <a:lnTo>
                  <a:pt x="0" y="11"/>
                </a:lnTo>
                <a:lnTo>
                  <a:pt x="0" y="15"/>
                </a:lnTo>
              </a:path>
            </a:pathLst>
          </a:custGeom>
          <a:noFill/>
          <a:ln w="4763" cap="rnd">
            <a:solidFill>
              <a:srgbClr val="BFBFB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70" name="Freeform 101"/>
          <p:cNvSpPr>
            <a:spLocks/>
          </p:cNvSpPr>
          <p:nvPr/>
        </p:nvSpPr>
        <p:spPr bwMode="auto">
          <a:xfrm>
            <a:off x="2759462" y="2063445"/>
            <a:ext cx="7653" cy="2387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71" name="Freeform 121"/>
          <p:cNvSpPr>
            <a:spLocks/>
          </p:cNvSpPr>
          <p:nvPr/>
        </p:nvSpPr>
        <p:spPr bwMode="auto">
          <a:xfrm>
            <a:off x="2042630" y="3423867"/>
            <a:ext cx="12754" cy="4773"/>
          </a:xfrm>
          <a:custGeom>
            <a:avLst/>
            <a:gdLst>
              <a:gd name="T0" fmla="*/ 10 w 10"/>
              <a:gd name="T1" fmla="*/ 0 h 4"/>
              <a:gd name="T2" fmla="*/ 10 w 10"/>
              <a:gd name="T3" fmla="*/ 4 h 4"/>
              <a:gd name="T4" fmla="*/ 10 w 10"/>
              <a:gd name="T5" fmla="*/ 0 h 4"/>
              <a:gd name="T6" fmla="*/ 10 w 10"/>
              <a:gd name="T7" fmla="*/ 4 h 4"/>
              <a:gd name="T8" fmla="*/ 7 w 10"/>
              <a:gd name="T9" fmla="*/ 4 h 4"/>
              <a:gd name="T10" fmla="*/ 7 w 10"/>
              <a:gd name="T11" fmla="*/ 0 h 4"/>
              <a:gd name="T12" fmla="*/ 3 w 10"/>
              <a:gd name="T13" fmla="*/ 0 h 4"/>
              <a:gd name="T14" fmla="*/ 3 w 10"/>
              <a:gd name="T15" fmla="*/ 4 h 4"/>
              <a:gd name="T16" fmla="*/ 3 w 10"/>
              <a:gd name="T17" fmla="*/ 0 h 4"/>
              <a:gd name="T18" fmla="*/ 0 w 10"/>
              <a:gd name="T19" fmla="*/ 0 h 4"/>
              <a:gd name="T20" fmla="*/ 3 w 10"/>
              <a:gd name="T21" fmla="*/ 0 h 4"/>
              <a:gd name="T22" fmla="*/ 7 w 10"/>
              <a:gd name="T23" fmla="*/ 0 h 4"/>
              <a:gd name="T24" fmla="*/ 10 w 10"/>
              <a:gd name="T25" fmla="*/ 0 h 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"/>
              <a:gd name="T40" fmla="*/ 0 h 4"/>
              <a:gd name="T41" fmla="*/ 10 w 10"/>
              <a:gd name="T42" fmla="*/ 4 h 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" h="4">
                <a:moveTo>
                  <a:pt x="10" y="0"/>
                </a:moveTo>
                <a:lnTo>
                  <a:pt x="10" y="4"/>
                </a:lnTo>
                <a:lnTo>
                  <a:pt x="10" y="0"/>
                </a:lnTo>
                <a:lnTo>
                  <a:pt x="10" y="4"/>
                </a:ln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3" y="4"/>
                </a:lnTo>
                <a:lnTo>
                  <a:pt x="3" y="0"/>
                </a:lnTo>
                <a:lnTo>
                  <a:pt x="0" y="0"/>
                </a:lnTo>
                <a:lnTo>
                  <a:pt x="3" y="0"/>
                </a:lnTo>
                <a:lnTo>
                  <a:pt x="7" y="0"/>
                </a:lnTo>
                <a:lnTo>
                  <a:pt x="1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72" name="Rectangle 123"/>
          <p:cNvSpPr>
            <a:spLocks noChangeArrowheads="1"/>
          </p:cNvSpPr>
          <p:nvPr/>
        </p:nvSpPr>
        <p:spPr bwMode="auto">
          <a:xfrm>
            <a:off x="2256914" y="3939395"/>
            <a:ext cx="2550" cy="4773"/>
          </a:xfrm>
          <a:prstGeom prst="rect">
            <a:avLst/>
          </a:prstGeom>
          <a:noFill/>
          <a:ln w="4763" cap="rnd">
            <a:solidFill>
              <a:srgbClr val="9F9F9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 sz="900"/>
          </a:p>
        </p:txBody>
      </p:sp>
      <p:sp>
        <p:nvSpPr>
          <p:cNvPr id="173" name="Freeform 127"/>
          <p:cNvSpPr>
            <a:spLocks/>
          </p:cNvSpPr>
          <p:nvPr/>
        </p:nvSpPr>
        <p:spPr bwMode="auto">
          <a:xfrm>
            <a:off x="2042630" y="3423867"/>
            <a:ext cx="12754" cy="4773"/>
          </a:xfrm>
          <a:custGeom>
            <a:avLst/>
            <a:gdLst>
              <a:gd name="T0" fmla="*/ 0 w 10"/>
              <a:gd name="T1" fmla="*/ 0 h 4"/>
              <a:gd name="T2" fmla="*/ 3 w 10"/>
              <a:gd name="T3" fmla="*/ 0 h 4"/>
              <a:gd name="T4" fmla="*/ 7 w 10"/>
              <a:gd name="T5" fmla="*/ 0 h 4"/>
              <a:gd name="T6" fmla="*/ 10 w 10"/>
              <a:gd name="T7" fmla="*/ 0 h 4"/>
              <a:gd name="T8" fmla="*/ 10 w 10"/>
              <a:gd name="T9" fmla="*/ 4 h 4"/>
              <a:gd name="T10" fmla="*/ 10 w 10"/>
              <a:gd name="T11" fmla="*/ 0 h 4"/>
              <a:gd name="T12" fmla="*/ 10 w 10"/>
              <a:gd name="T13" fmla="*/ 4 h 4"/>
              <a:gd name="T14" fmla="*/ 7 w 10"/>
              <a:gd name="T15" fmla="*/ 4 h 4"/>
              <a:gd name="T16" fmla="*/ 7 w 10"/>
              <a:gd name="T17" fmla="*/ 0 h 4"/>
              <a:gd name="T18" fmla="*/ 3 w 10"/>
              <a:gd name="T19" fmla="*/ 0 h 4"/>
              <a:gd name="T20" fmla="*/ 3 w 10"/>
              <a:gd name="T21" fmla="*/ 4 h 4"/>
              <a:gd name="T22" fmla="*/ 3 w 10"/>
              <a:gd name="T23" fmla="*/ 0 h 4"/>
              <a:gd name="T24" fmla="*/ 0 w 10"/>
              <a:gd name="T25" fmla="*/ 0 h 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"/>
              <a:gd name="T40" fmla="*/ 0 h 4"/>
              <a:gd name="T41" fmla="*/ 10 w 10"/>
              <a:gd name="T42" fmla="*/ 4 h 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" h="4">
                <a:moveTo>
                  <a:pt x="0" y="0"/>
                </a:moveTo>
                <a:lnTo>
                  <a:pt x="3" y="0"/>
                </a:lnTo>
                <a:lnTo>
                  <a:pt x="7" y="0"/>
                </a:lnTo>
                <a:lnTo>
                  <a:pt x="10" y="0"/>
                </a:lnTo>
                <a:lnTo>
                  <a:pt x="10" y="4"/>
                </a:lnTo>
                <a:lnTo>
                  <a:pt x="10" y="0"/>
                </a:lnTo>
                <a:lnTo>
                  <a:pt x="10" y="4"/>
                </a:lnTo>
                <a:lnTo>
                  <a:pt x="7" y="4"/>
                </a:lnTo>
                <a:lnTo>
                  <a:pt x="7" y="0"/>
                </a:lnTo>
                <a:lnTo>
                  <a:pt x="3" y="0"/>
                </a:lnTo>
                <a:lnTo>
                  <a:pt x="3" y="4"/>
                </a:lnTo>
                <a:lnTo>
                  <a:pt x="3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74" name="Freeform 135"/>
          <p:cNvSpPr>
            <a:spLocks/>
          </p:cNvSpPr>
          <p:nvPr/>
        </p:nvSpPr>
        <p:spPr bwMode="auto">
          <a:xfrm>
            <a:off x="2274771" y="1874896"/>
            <a:ext cx="7653" cy="2386"/>
          </a:xfrm>
          <a:custGeom>
            <a:avLst/>
            <a:gdLst>
              <a:gd name="T0" fmla="*/ 0 w 4"/>
              <a:gd name="T1" fmla="*/ 0 h 875"/>
              <a:gd name="T2" fmla="*/ 4 w 4"/>
              <a:gd name="T3" fmla="*/ 0 h 875"/>
              <a:gd name="T4" fmla="*/ 0 w 4"/>
              <a:gd name="T5" fmla="*/ 0 h 875"/>
              <a:gd name="T6" fmla="*/ 0 60000 65536"/>
              <a:gd name="T7" fmla="*/ 0 60000 65536"/>
              <a:gd name="T8" fmla="*/ 0 60000 65536"/>
              <a:gd name="T9" fmla="*/ 0 w 4"/>
              <a:gd name="T10" fmla="*/ 0 h 875"/>
              <a:gd name="T11" fmla="*/ 4 w 4"/>
              <a:gd name="T12" fmla="*/ 875 h 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" h="875">
                <a:moveTo>
                  <a:pt x="0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75" name="Freeform 171"/>
          <p:cNvSpPr>
            <a:spLocks/>
          </p:cNvSpPr>
          <p:nvPr/>
        </p:nvSpPr>
        <p:spPr bwMode="auto">
          <a:xfrm>
            <a:off x="1501817" y="3044382"/>
            <a:ext cx="10204" cy="14320"/>
          </a:xfrm>
          <a:custGeom>
            <a:avLst/>
            <a:gdLst>
              <a:gd name="T0" fmla="*/ 7 w 7"/>
              <a:gd name="T1" fmla="*/ 0 h 11"/>
              <a:gd name="T2" fmla="*/ 4 w 7"/>
              <a:gd name="T3" fmla="*/ 0 h 11"/>
              <a:gd name="T4" fmla="*/ 0 w 7"/>
              <a:gd name="T5" fmla="*/ 0 h 11"/>
              <a:gd name="T6" fmla="*/ 0 w 7"/>
              <a:gd name="T7" fmla="*/ 4 h 11"/>
              <a:gd name="T8" fmla="*/ 0 w 7"/>
              <a:gd name="T9" fmla="*/ 7 h 11"/>
              <a:gd name="T10" fmla="*/ 4 w 7"/>
              <a:gd name="T11" fmla="*/ 7 h 11"/>
              <a:gd name="T12" fmla="*/ 4 w 7"/>
              <a:gd name="T13" fmla="*/ 11 h 11"/>
              <a:gd name="T14" fmla="*/ 4 w 7"/>
              <a:gd name="T15" fmla="*/ 7 h 11"/>
              <a:gd name="T16" fmla="*/ 7 w 7"/>
              <a:gd name="T17" fmla="*/ 7 h 11"/>
              <a:gd name="T18" fmla="*/ 7 w 7"/>
              <a:gd name="T19" fmla="*/ 4 h 11"/>
              <a:gd name="T20" fmla="*/ 7 w 7"/>
              <a:gd name="T21" fmla="*/ 0 h 1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7"/>
              <a:gd name="T34" fmla="*/ 0 h 11"/>
              <a:gd name="T35" fmla="*/ 7 w 7"/>
              <a:gd name="T36" fmla="*/ 11 h 1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7" h="11">
                <a:moveTo>
                  <a:pt x="7" y="0"/>
                </a:moveTo>
                <a:lnTo>
                  <a:pt x="4" y="0"/>
                </a:lnTo>
                <a:lnTo>
                  <a:pt x="0" y="0"/>
                </a:lnTo>
                <a:lnTo>
                  <a:pt x="0" y="4"/>
                </a:lnTo>
                <a:lnTo>
                  <a:pt x="0" y="7"/>
                </a:lnTo>
                <a:lnTo>
                  <a:pt x="4" y="7"/>
                </a:lnTo>
                <a:lnTo>
                  <a:pt x="4" y="11"/>
                </a:lnTo>
                <a:lnTo>
                  <a:pt x="4" y="7"/>
                </a:lnTo>
                <a:lnTo>
                  <a:pt x="7" y="7"/>
                </a:lnTo>
                <a:lnTo>
                  <a:pt x="7" y="4"/>
                </a:lnTo>
                <a:lnTo>
                  <a:pt x="7" y="0"/>
                </a:lnTo>
              </a:path>
            </a:pathLst>
          </a:custGeom>
          <a:noFill/>
          <a:ln w="4763" cap="rnd">
            <a:solidFill>
              <a:srgbClr val="9F9F9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grpSp>
        <p:nvGrpSpPr>
          <p:cNvPr id="213" name="Group 399"/>
          <p:cNvGrpSpPr/>
          <p:nvPr/>
        </p:nvGrpSpPr>
        <p:grpSpPr>
          <a:xfrm>
            <a:off x="2839648" y="5008524"/>
            <a:ext cx="151202" cy="151084"/>
            <a:chOff x="2577388" y="5283200"/>
            <a:chExt cx="915112" cy="914400"/>
          </a:xfrm>
        </p:grpSpPr>
        <p:sp>
          <p:nvSpPr>
            <p:cNvPr id="214" name="Pie 235"/>
            <p:cNvSpPr/>
            <p:nvPr>
              <p:custDataLst>
                <p:tags r:id="rId51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" name="Pie 237"/>
            <p:cNvSpPr/>
            <p:nvPr>
              <p:custDataLst>
                <p:tags r:id="rId52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" name="Pie 240"/>
            <p:cNvSpPr/>
            <p:nvPr>
              <p:custDataLst>
                <p:tags r:id="rId53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7" name="Group 399"/>
          <p:cNvGrpSpPr/>
          <p:nvPr/>
        </p:nvGrpSpPr>
        <p:grpSpPr>
          <a:xfrm>
            <a:off x="932131" y="3510715"/>
            <a:ext cx="151202" cy="151084"/>
            <a:chOff x="2577388" y="5283200"/>
            <a:chExt cx="915112" cy="914400"/>
          </a:xfrm>
        </p:grpSpPr>
        <p:sp>
          <p:nvSpPr>
            <p:cNvPr id="218" name="Pie 235"/>
            <p:cNvSpPr/>
            <p:nvPr>
              <p:custDataLst>
                <p:tags r:id="rId48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9" name="Pie 237"/>
            <p:cNvSpPr/>
            <p:nvPr>
              <p:custDataLst>
                <p:tags r:id="rId49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0" name="Pie 240"/>
            <p:cNvSpPr/>
            <p:nvPr>
              <p:custDataLst>
                <p:tags r:id="rId50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1" name="Group 399"/>
          <p:cNvGrpSpPr/>
          <p:nvPr/>
        </p:nvGrpSpPr>
        <p:grpSpPr>
          <a:xfrm>
            <a:off x="1949574" y="3583554"/>
            <a:ext cx="151202" cy="151084"/>
            <a:chOff x="2577388" y="5283200"/>
            <a:chExt cx="915112" cy="914400"/>
          </a:xfrm>
        </p:grpSpPr>
        <p:sp>
          <p:nvSpPr>
            <p:cNvPr id="222" name="Pie 235"/>
            <p:cNvSpPr/>
            <p:nvPr>
              <p:custDataLst>
                <p:tags r:id="rId45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3" name="Pie 237"/>
            <p:cNvSpPr/>
            <p:nvPr>
              <p:custDataLst>
                <p:tags r:id="rId46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4" name="Pie 240"/>
            <p:cNvSpPr/>
            <p:nvPr>
              <p:custDataLst>
                <p:tags r:id="rId47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5" name="Group 399"/>
          <p:cNvGrpSpPr/>
          <p:nvPr/>
        </p:nvGrpSpPr>
        <p:grpSpPr>
          <a:xfrm>
            <a:off x="2541797" y="2914519"/>
            <a:ext cx="151202" cy="151084"/>
            <a:chOff x="2577388" y="5283200"/>
            <a:chExt cx="915112" cy="914400"/>
          </a:xfrm>
        </p:grpSpPr>
        <p:sp>
          <p:nvSpPr>
            <p:cNvPr id="226" name="Pie 235"/>
            <p:cNvSpPr/>
            <p:nvPr>
              <p:custDataLst>
                <p:tags r:id="rId42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7" name="Pie 237"/>
            <p:cNvSpPr/>
            <p:nvPr>
              <p:custDataLst>
                <p:tags r:id="rId43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8" name="Pie 240"/>
            <p:cNvSpPr/>
            <p:nvPr>
              <p:custDataLst>
                <p:tags r:id="rId44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9" name="Group 399"/>
          <p:cNvGrpSpPr/>
          <p:nvPr/>
        </p:nvGrpSpPr>
        <p:grpSpPr>
          <a:xfrm>
            <a:off x="3207472" y="2816784"/>
            <a:ext cx="151202" cy="151084"/>
            <a:chOff x="2577388" y="5283200"/>
            <a:chExt cx="915112" cy="914400"/>
          </a:xfrm>
        </p:grpSpPr>
        <p:sp>
          <p:nvSpPr>
            <p:cNvPr id="230" name="Pie 235"/>
            <p:cNvSpPr/>
            <p:nvPr>
              <p:custDataLst>
                <p:tags r:id="rId39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1" name="Pie 237"/>
            <p:cNvSpPr/>
            <p:nvPr>
              <p:custDataLst>
                <p:tags r:id="rId40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2" name="Pie 240"/>
            <p:cNvSpPr/>
            <p:nvPr>
              <p:custDataLst>
                <p:tags r:id="rId41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1" name="Group 399"/>
          <p:cNvGrpSpPr/>
          <p:nvPr/>
        </p:nvGrpSpPr>
        <p:grpSpPr>
          <a:xfrm>
            <a:off x="1852460" y="2765194"/>
            <a:ext cx="151202" cy="151084"/>
            <a:chOff x="2577388" y="5283200"/>
            <a:chExt cx="915112" cy="914400"/>
          </a:xfrm>
        </p:grpSpPr>
        <p:sp>
          <p:nvSpPr>
            <p:cNvPr id="252" name="Pie 235"/>
            <p:cNvSpPr/>
            <p:nvPr>
              <p:custDataLst>
                <p:tags r:id="rId36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3" name="Pie 237"/>
            <p:cNvSpPr/>
            <p:nvPr>
              <p:custDataLst>
                <p:tags r:id="rId37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4" name="Pie 240"/>
            <p:cNvSpPr/>
            <p:nvPr>
              <p:custDataLst>
                <p:tags r:id="rId38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5" name="Group 399"/>
          <p:cNvGrpSpPr/>
          <p:nvPr/>
        </p:nvGrpSpPr>
        <p:grpSpPr>
          <a:xfrm>
            <a:off x="3135041" y="1920534"/>
            <a:ext cx="151202" cy="151084"/>
            <a:chOff x="2577388" y="5283200"/>
            <a:chExt cx="915112" cy="914400"/>
          </a:xfrm>
          <a:solidFill>
            <a:srgbClr val="FFC000"/>
          </a:solidFill>
        </p:grpSpPr>
        <p:sp>
          <p:nvSpPr>
            <p:cNvPr id="256" name="Pie 235"/>
            <p:cNvSpPr/>
            <p:nvPr>
              <p:custDataLst>
                <p:tags r:id="rId33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7" name="Pie 237"/>
            <p:cNvSpPr/>
            <p:nvPr>
              <p:custDataLst>
                <p:tags r:id="rId34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8" name="Pie 240"/>
            <p:cNvSpPr/>
            <p:nvPr>
              <p:custDataLst>
                <p:tags r:id="rId35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9" name="Group 399"/>
          <p:cNvGrpSpPr/>
          <p:nvPr/>
        </p:nvGrpSpPr>
        <p:grpSpPr>
          <a:xfrm>
            <a:off x="3569598" y="2538458"/>
            <a:ext cx="151202" cy="151084"/>
            <a:chOff x="2577388" y="5283200"/>
            <a:chExt cx="915112" cy="914400"/>
          </a:xfrm>
        </p:grpSpPr>
        <p:sp>
          <p:nvSpPr>
            <p:cNvPr id="260" name="Pie 235"/>
            <p:cNvSpPr/>
            <p:nvPr>
              <p:custDataLst>
                <p:tags r:id="rId30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1" name="Pie 237"/>
            <p:cNvSpPr/>
            <p:nvPr>
              <p:custDataLst>
                <p:tags r:id="rId31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2" name="Pie 240"/>
            <p:cNvSpPr/>
            <p:nvPr>
              <p:custDataLst>
                <p:tags r:id="rId32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63" name="Group 399"/>
          <p:cNvGrpSpPr/>
          <p:nvPr/>
        </p:nvGrpSpPr>
        <p:grpSpPr>
          <a:xfrm>
            <a:off x="3039175" y="2768121"/>
            <a:ext cx="151202" cy="151084"/>
            <a:chOff x="2577388" y="5283200"/>
            <a:chExt cx="915112" cy="914400"/>
          </a:xfrm>
        </p:grpSpPr>
        <p:sp>
          <p:nvSpPr>
            <p:cNvPr id="264" name="Pie 235"/>
            <p:cNvSpPr/>
            <p:nvPr>
              <p:custDataLst>
                <p:tags r:id="rId27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5" name="Pie 237"/>
            <p:cNvSpPr/>
            <p:nvPr>
              <p:custDataLst>
                <p:tags r:id="rId28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" name="Pie 240"/>
            <p:cNvSpPr/>
            <p:nvPr>
              <p:custDataLst>
                <p:tags r:id="rId29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7" name="Pie 235"/>
          <p:cNvSpPr/>
          <p:nvPr>
            <p:custDataLst>
              <p:tags r:id="rId2"/>
            </p:custDataLst>
          </p:nvPr>
        </p:nvSpPr>
        <p:spPr bwMode="auto">
          <a:xfrm>
            <a:off x="2786126" y="4299066"/>
            <a:ext cx="151084" cy="151084"/>
          </a:xfrm>
          <a:prstGeom prst="pie">
            <a:avLst>
              <a:gd name="adj1" fmla="val 9295952"/>
              <a:gd name="adj2" fmla="val 16200000"/>
            </a:avLst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8" name="Pie 237"/>
          <p:cNvSpPr/>
          <p:nvPr>
            <p:custDataLst>
              <p:tags r:id="rId3"/>
            </p:custDataLst>
          </p:nvPr>
        </p:nvSpPr>
        <p:spPr bwMode="auto">
          <a:xfrm>
            <a:off x="2794717" y="4293916"/>
            <a:ext cx="151084" cy="151084"/>
          </a:xfrm>
          <a:prstGeom prst="pie">
            <a:avLst>
              <a:gd name="adj1" fmla="val 16149932"/>
              <a:gd name="adj2" fmla="val 1535308"/>
            </a:avLst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9" name="Pie 240"/>
          <p:cNvSpPr/>
          <p:nvPr>
            <p:custDataLst>
              <p:tags r:id="rId4"/>
            </p:custDataLst>
          </p:nvPr>
        </p:nvSpPr>
        <p:spPr bwMode="auto">
          <a:xfrm>
            <a:off x="2794717" y="4299066"/>
            <a:ext cx="151084" cy="151084"/>
          </a:xfrm>
          <a:prstGeom prst="pie">
            <a:avLst>
              <a:gd name="adj1" fmla="val 1495480"/>
              <a:gd name="adj2" fmla="val 9298904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70" name="Group 399"/>
          <p:cNvGrpSpPr/>
          <p:nvPr/>
        </p:nvGrpSpPr>
        <p:grpSpPr>
          <a:xfrm>
            <a:off x="3430198" y="2058716"/>
            <a:ext cx="151202" cy="151084"/>
            <a:chOff x="2577388" y="5283200"/>
            <a:chExt cx="915112" cy="914400"/>
          </a:xfrm>
        </p:grpSpPr>
        <p:sp>
          <p:nvSpPr>
            <p:cNvPr id="271" name="Pie 235"/>
            <p:cNvSpPr/>
            <p:nvPr>
              <p:custDataLst>
                <p:tags r:id="rId24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2" name="Pie 237"/>
            <p:cNvSpPr/>
            <p:nvPr>
              <p:custDataLst>
                <p:tags r:id="rId25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3" name="Pie 240"/>
            <p:cNvSpPr/>
            <p:nvPr>
              <p:custDataLst>
                <p:tags r:id="rId26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77" name="Group 399"/>
          <p:cNvGrpSpPr/>
          <p:nvPr/>
        </p:nvGrpSpPr>
        <p:grpSpPr>
          <a:xfrm>
            <a:off x="2062074" y="2253353"/>
            <a:ext cx="151202" cy="164204"/>
            <a:chOff x="2577388" y="5203794"/>
            <a:chExt cx="915112" cy="993806"/>
          </a:xfrm>
        </p:grpSpPr>
        <p:sp>
          <p:nvSpPr>
            <p:cNvPr id="278" name="Pie 400"/>
            <p:cNvSpPr/>
            <p:nvPr>
              <p:custDataLst>
                <p:tags r:id="rId21"/>
              </p:custDataLst>
            </p:nvPr>
          </p:nvSpPr>
          <p:spPr bwMode="auto">
            <a:xfrm>
              <a:off x="2578102" y="5283200"/>
              <a:ext cx="914398" cy="914400"/>
            </a:xfrm>
            <a:prstGeom prst="pie">
              <a:avLst>
                <a:gd name="adj1" fmla="val 10494653"/>
                <a:gd name="adj2" fmla="val 16200000"/>
              </a:avLst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9" name="Pie 402"/>
            <p:cNvSpPr/>
            <p:nvPr>
              <p:custDataLst>
                <p:tags r:id="rId22"/>
              </p:custDataLst>
            </p:nvPr>
          </p:nvSpPr>
          <p:spPr bwMode="auto">
            <a:xfrm>
              <a:off x="2577388" y="5203794"/>
              <a:ext cx="914398" cy="914400"/>
            </a:xfrm>
            <a:prstGeom prst="pie">
              <a:avLst>
                <a:gd name="adj1" fmla="val 5540411"/>
                <a:gd name="adj2" fmla="val 10780669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0" name="Pie 401"/>
            <p:cNvSpPr/>
            <p:nvPr>
              <p:custDataLst>
                <p:tags r:id="rId23"/>
              </p:custDataLst>
            </p:nvPr>
          </p:nvSpPr>
          <p:spPr bwMode="auto">
            <a:xfrm>
              <a:off x="2577388" y="5283200"/>
              <a:ext cx="914398" cy="914400"/>
            </a:xfrm>
            <a:prstGeom prst="pie">
              <a:avLst>
                <a:gd name="adj1" fmla="val 16149932"/>
                <a:gd name="adj2" fmla="val 167538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81" name="Pie 401"/>
          <p:cNvSpPr/>
          <p:nvPr>
            <p:custDataLst>
              <p:tags r:id="rId5"/>
            </p:custDataLst>
          </p:nvPr>
        </p:nvSpPr>
        <p:spPr bwMode="auto">
          <a:xfrm>
            <a:off x="2059413" y="2268952"/>
            <a:ext cx="154047" cy="137964"/>
          </a:xfrm>
          <a:prstGeom prst="pie">
            <a:avLst>
              <a:gd name="adj1" fmla="val 82211"/>
              <a:gd name="adj2" fmla="val 5436526"/>
            </a:avLst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de-DE" sz="1200" dirty="0" err="1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0" name="Ellipse 209"/>
          <p:cNvSpPr/>
          <p:nvPr/>
        </p:nvSpPr>
        <p:spPr>
          <a:xfrm>
            <a:off x="2845517" y="5008524"/>
            <a:ext cx="152400" cy="1524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 smtClean="0">
              <a:solidFill>
                <a:srgbClr val="000000"/>
              </a:solidFill>
            </a:endParaRPr>
          </a:p>
        </p:txBody>
      </p:sp>
      <p:grpSp>
        <p:nvGrpSpPr>
          <p:cNvPr id="282" name="Group 399"/>
          <p:cNvGrpSpPr/>
          <p:nvPr/>
        </p:nvGrpSpPr>
        <p:grpSpPr>
          <a:xfrm>
            <a:off x="3192889" y="2816058"/>
            <a:ext cx="151202" cy="151084"/>
            <a:chOff x="2577388" y="5283200"/>
            <a:chExt cx="915112" cy="914400"/>
          </a:xfrm>
        </p:grpSpPr>
        <p:sp>
          <p:nvSpPr>
            <p:cNvPr id="283" name="Pie 235"/>
            <p:cNvSpPr/>
            <p:nvPr>
              <p:custDataLst>
                <p:tags r:id="rId18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4" name="Pie 237"/>
            <p:cNvSpPr/>
            <p:nvPr>
              <p:custDataLst>
                <p:tags r:id="rId19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5" name="Pie 240"/>
            <p:cNvSpPr/>
            <p:nvPr>
              <p:custDataLst>
                <p:tags r:id="rId20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6" name="Group 399"/>
          <p:cNvGrpSpPr/>
          <p:nvPr/>
        </p:nvGrpSpPr>
        <p:grpSpPr>
          <a:xfrm>
            <a:off x="923109" y="3497080"/>
            <a:ext cx="151202" cy="151084"/>
            <a:chOff x="2577388" y="5283200"/>
            <a:chExt cx="915112" cy="914400"/>
          </a:xfrm>
        </p:grpSpPr>
        <p:sp>
          <p:nvSpPr>
            <p:cNvPr id="287" name="Pie 235"/>
            <p:cNvSpPr/>
            <p:nvPr>
              <p:custDataLst>
                <p:tags r:id="rId15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8" name="Pie 237"/>
            <p:cNvSpPr/>
            <p:nvPr>
              <p:custDataLst>
                <p:tags r:id="rId16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9" name="Pie 240"/>
            <p:cNvSpPr/>
            <p:nvPr>
              <p:custDataLst>
                <p:tags r:id="rId17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98" name="Group 399"/>
          <p:cNvGrpSpPr/>
          <p:nvPr/>
        </p:nvGrpSpPr>
        <p:grpSpPr>
          <a:xfrm>
            <a:off x="2051184" y="2251534"/>
            <a:ext cx="151202" cy="151084"/>
            <a:chOff x="2577388" y="5283200"/>
            <a:chExt cx="915112" cy="914400"/>
          </a:xfrm>
        </p:grpSpPr>
        <p:sp>
          <p:nvSpPr>
            <p:cNvPr id="299" name="Pie 235"/>
            <p:cNvSpPr/>
            <p:nvPr>
              <p:custDataLst>
                <p:tags r:id="rId12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0" name="Pie 237"/>
            <p:cNvSpPr/>
            <p:nvPr>
              <p:custDataLst>
                <p:tags r:id="rId13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1" name="Pie 240"/>
            <p:cNvSpPr/>
            <p:nvPr>
              <p:custDataLst>
                <p:tags r:id="rId14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02" name="Group 399"/>
          <p:cNvGrpSpPr/>
          <p:nvPr/>
        </p:nvGrpSpPr>
        <p:grpSpPr>
          <a:xfrm>
            <a:off x="1936459" y="3577548"/>
            <a:ext cx="151202" cy="151084"/>
            <a:chOff x="2577388" y="5283200"/>
            <a:chExt cx="915112" cy="914400"/>
          </a:xfrm>
        </p:grpSpPr>
        <p:sp>
          <p:nvSpPr>
            <p:cNvPr id="303" name="Pie 235"/>
            <p:cNvSpPr/>
            <p:nvPr>
              <p:custDataLst>
                <p:tags r:id="rId9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4" name="Pie 237"/>
            <p:cNvSpPr/>
            <p:nvPr>
              <p:custDataLst>
                <p:tags r:id="rId10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5" name="Pie 240"/>
            <p:cNvSpPr/>
            <p:nvPr>
              <p:custDataLst>
                <p:tags r:id="rId11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06" name="Group 399"/>
          <p:cNvGrpSpPr/>
          <p:nvPr/>
        </p:nvGrpSpPr>
        <p:grpSpPr>
          <a:xfrm>
            <a:off x="2786745" y="4294066"/>
            <a:ext cx="151202" cy="151084"/>
            <a:chOff x="2577388" y="5283200"/>
            <a:chExt cx="915112" cy="914400"/>
          </a:xfrm>
        </p:grpSpPr>
        <p:sp>
          <p:nvSpPr>
            <p:cNvPr id="307" name="Pie 235"/>
            <p:cNvSpPr/>
            <p:nvPr>
              <p:custDataLst>
                <p:tags r:id="rId6"/>
              </p:custDataLst>
            </p:nvPr>
          </p:nvSpPr>
          <p:spPr bwMode="auto">
            <a:xfrm>
              <a:off x="2578100" y="5283200"/>
              <a:ext cx="914400" cy="914400"/>
            </a:xfrm>
            <a:prstGeom prst="pie">
              <a:avLst>
                <a:gd name="adj1" fmla="val 9295952"/>
                <a:gd name="adj2" fmla="val 16200000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" name="Pie 237"/>
            <p:cNvSpPr/>
            <p:nvPr>
              <p:custDataLst>
                <p:tags r:id="rId7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6149932"/>
                <a:gd name="adj2" fmla="val 1535308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" name="Pie 240"/>
            <p:cNvSpPr/>
            <p:nvPr>
              <p:custDataLst>
                <p:tags r:id="rId8"/>
              </p:custDataLst>
            </p:nvPr>
          </p:nvSpPr>
          <p:spPr bwMode="auto">
            <a:xfrm>
              <a:off x="2577388" y="5283200"/>
              <a:ext cx="914400" cy="914400"/>
            </a:xfrm>
            <a:prstGeom prst="pie">
              <a:avLst>
                <a:gd name="adj1" fmla="val 1495480"/>
                <a:gd name="adj2" fmla="val 9298904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12" name="Grafik 111"/>
          <p:cNvPicPr>
            <a:picLocks noChangeAspect="1"/>
          </p:cNvPicPr>
          <p:nvPr/>
        </p:nvPicPr>
        <p:blipFill rotWithShape="1"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4" t="1105" r="3071" b="-3327"/>
          <a:stretch/>
        </p:blipFill>
        <p:spPr bwMode="gray">
          <a:xfrm>
            <a:off x="4596056" y="680648"/>
            <a:ext cx="2277331" cy="2242626"/>
          </a:xfrm>
          <a:prstGeom prst="rect">
            <a:avLst/>
          </a:prstGeom>
        </p:spPr>
      </p:pic>
      <p:pic>
        <p:nvPicPr>
          <p:cNvPr id="174082" name="Picture 2" descr="C:\Users\K25400\AppData\Local\Microsoft\Windows\Temporary Internet Files\Content.Outlook\RCD8LBJN\DT Service-Konig Eon.jp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178" y="677810"/>
            <a:ext cx="1680620" cy="218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50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7924800" cy="609600"/>
          </a:xfrm>
        </p:spPr>
        <p:txBody>
          <a:bodyPr/>
          <a:lstStyle/>
          <a:p>
            <a:pPr eaLnBrk="1" hangingPunct="1"/>
            <a:r>
              <a:rPr lang="de-DE" dirty="0" smtClean="0"/>
              <a:t> Online unterwegs: E.ON Service- und Kontaktkanäle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49DBC-5EFD-468C-9F9F-C80FB4A03599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13" name="Textfeld 12"/>
          <p:cNvSpPr txBox="1"/>
          <p:nvPr/>
        </p:nvSpPr>
        <p:spPr>
          <a:xfrm>
            <a:off x="2940693" y="1686985"/>
            <a:ext cx="5283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3200" indent="-203200">
              <a:lnSpc>
                <a:spcPts val="2400"/>
              </a:lnSpc>
            </a:pPr>
            <a:r>
              <a:rPr lang="de-DE" sz="1600" b="1" dirty="0" err="1" smtClean="0">
                <a:solidFill>
                  <a:srgbClr val="000000"/>
                </a:solidFill>
              </a:rPr>
              <a:t>Social</a:t>
            </a:r>
            <a:r>
              <a:rPr lang="de-DE" sz="1600" b="1" dirty="0" smtClean="0">
                <a:solidFill>
                  <a:srgbClr val="000000"/>
                </a:solidFill>
              </a:rPr>
              <a:t> Media Kanäle: Facebook, Twitter und </a:t>
            </a:r>
            <a:r>
              <a:rPr lang="de-DE" sz="1600" b="1" dirty="0">
                <a:solidFill>
                  <a:srgbClr val="000000"/>
                </a:solidFill>
              </a:rPr>
              <a:t>C</a:t>
            </a:r>
            <a:r>
              <a:rPr lang="de-DE" sz="1600" b="1" dirty="0" smtClean="0">
                <a:solidFill>
                  <a:srgbClr val="000000"/>
                </a:solidFill>
              </a:rPr>
              <a:t>o.</a:t>
            </a:r>
          </a:p>
          <a:p>
            <a:pPr marL="285750" indent="-285750"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 smtClean="0">
                <a:solidFill>
                  <a:srgbClr val="000000"/>
                </a:solidFill>
              </a:rPr>
              <a:t>Besuchen Sie uns auf unseren </a:t>
            </a:r>
            <a:r>
              <a:rPr lang="de-DE" sz="1600" dirty="0" err="1" smtClean="0">
                <a:solidFill>
                  <a:srgbClr val="000000"/>
                </a:solidFill>
              </a:rPr>
              <a:t>Social</a:t>
            </a:r>
            <a:r>
              <a:rPr lang="de-DE" sz="1600" dirty="0" smtClean="0">
                <a:solidFill>
                  <a:srgbClr val="000000"/>
                </a:solidFill>
              </a:rPr>
              <a:t> Media Kanälen</a:t>
            </a:r>
          </a:p>
          <a:p>
            <a:pPr marL="285750" indent="-285750"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 smtClean="0">
                <a:solidFill>
                  <a:srgbClr val="000000"/>
                </a:solidFill>
              </a:rPr>
              <a:t>Verfolgen Sie unsere regelmäßigen Infos und Geschichten aus der E.ON Welt</a:t>
            </a:r>
            <a:endParaRPr lang="de-DE" sz="1600" dirty="0">
              <a:solidFill>
                <a:srgbClr val="000000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37" y="3632200"/>
            <a:ext cx="2179945" cy="1466366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2940693" y="3530600"/>
            <a:ext cx="52832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3200" indent="-203200">
              <a:lnSpc>
                <a:spcPts val="2400"/>
              </a:lnSpc>
            </a:pPr>
            <a:r>
              <a:rPr lang="de-DE" sz="1600" b="1" dirty="0" smtClean="0">
                <a:solidFill>
                  <a:srgbClr val="000000"/>
                </a:solidFill>
              </a:rPr>
              <a:t>E.ON Portale: Mein E.ON, Frag E.ON, Live-Chat</a:t>
            </a:r>
            <a:endParaRPr lang="de-DE" sz="1600" b="1" dirty="0">
              <a:solidFill>
                <a:srgbClr val="000000"/>
              </a:solidFill>
            </a:endParaRPr>
          </a:p>
          <a:p>
            <a:pPr marL="203200" indent="-203200"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 smtClean="0"/>
              <a:t>Zählerstand eingeben, Abschlag ändern und vieles  </a:t>
            </a:r>
          </a:p>
          <a:p>
            <a:pPr marL="203200" indent="-203200">
              <a:buClr>
                <a:srgbClr val="F21C0A"/>
              </a:buClr>
              <a:buSzPct val="100000"/>
            </a:pPr>
            <a:r>
              <a:rPr lang="de-DE" sz="1600" dirty="0"/>
              <a:t> </a:t>
            </a:r>
            <a:r>
              <a:rPr lang="de-DE" sz="1600" dirty="0" smtClean="0"/>
              <a:t>   mehr. Das Kundenportal „Mein E.ON“ ermöglicht </a:t>
            </a:r>
          </a:p>
          <a:p>
            <a:pPr marL="203200" indent="-203200">
              <a:buClr>
                <a:srgbClr val="F21C0A"/>
              </a:buClr>
              <a:buSzPct val="100000"/>
            </a:pPr>
            <a:r>
              <a:rPr lang="de-DE" sz="1600" dirty="0"/>
              <a:t> </a:t>
            </a:r>
            <a:r>
              <a:rPr lang="de-DE" sz="1600" dirty="0" smtClean="0"/>
              <a:t>   einen einfachen Dialog mit E.ON.</a:t>
            </a:r>
          </a:p>
          <a:p>
            <a:pPr marL="203200" indent="-203200"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 smtClean="0"/>
              <a:t>Frag E.ON hilft Ihnen schnell und effektiv bei Problemlösungen. Es steht Ihnen zudem jederzeit eine Experten-Community zur Verfügung.</a:t>
            </a:r>
          </a:p>
          <a:p>
            <a:pPr marL="203200" indent="-203200">
              <a:buClr>
                <a:srgbClr val="F21C0A"/>
              </a:buClr>
              <a:buSzPct val="100000"/>
              <a:buFont typeface="Wingdings"/>
              <a:buChar char=""/>
            </a:pPr>
            <a:r>
              <a:rPr lang="de-DE" sz="1600" dirty="0" smtClean="0"/>
              <a:t>Im Live-Chat können Sie sich direkt an unseren hilfsbereiten Kundenservice wenden.</a:t>
            </a:r>
          </a:p>
          <a:p>
            <a:pPr>
              <a:buClr>
                <a:srgbClr val="F21C0A"/>
              </a:buClr>
              <a:buSzPct val="100000"/>
            </a:pPr>
            <a:endParaRPr lang="de-DE" sz="1600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7" y="1686985"/>
            <a:ext cx="2190105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16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RSION" val="6.0"/>
  <p:tag name="BASIS" val="EONVorlage"/>
  <p:tag name="THINKCELLPRESENTATIONDONOTDELETE" val="&lt;?xml version=&quot;1.0&quot; encoding=&quot;UTF-16&quot; standalone=&quot;yes&quot;?&gt;&#10;&lt;root reqver=&quot;21047&quot;&gt;&lt;version val=&quot;22249&quot;/&gt;&lt;CPresentation id=&quot;1&quot;&gt;&lt;m_precDefaultNumber&gt;&lt;m_chMinusSymbol&gt;-&lt;/m_chMinusSymbol&gt;&lt;m_chDecimalSymbol17909&gt;,&lt;/m_chDecimalSymbol17909&gt;&lt;m_nGroupingDigits17909 val=&quot;3&quot;/&gt;&lt;m_chGroupingSymbol17909&gt;.&lt;/m_chGroupingSymbol17909&gt;&lt;/m_precDefaultNumber&gt;&lt;m_precDefaultPercent&gt;&lt;m_chMinusSymbol&gt;-&lt;/m_chMinusSymbol&gt;&lt;m_chDecimalSymbol17909&gt;,&lt;/m_chDecimalSymbol17909&gt;&lt;m_nGroupingDigits17909 val=&quot;3&quot;/&gt;&lt;m_chGroupingSymbol17909&gt;.&lt;/m_chGroupingSymbol17909&gt;&lt;m_strSuffix17909&gt;%&lt;/m_strSuffix17909&gt;&lt;/m_precDefaultPercent&gt;&lt;m_precDefaultDate&gt;&lt;m_strFormatTime&gt;%d.%m.%Y&lt;/m_strFormatTime&gt;&lt;/m_precDefaultDate&gt;&lt;m_precDefaultYear/&gt;&lt;m_precDefaultQuarter/&gt;&lt;m_precDefaultMonth/&gt;&lt;m_precDefaultWeek/&gt;&lt;m_precDefaultDay/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KX8qxygwkOQCux179eZx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214oNWQj0GXMj.7o1rhJ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CYwEHr7LEKtneAtHCF8A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CYwEHr7LEKtneAtHCF8A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WxCTi8muECK4NVIT_9Qt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WxCTi8muECK4NVIT_9Qt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sWTVUXmEqheoZ_ebrQ7Q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_q1UApMkGnjgJMlwAZz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3vdY1AKUOgKZ9hFTGmyw"/>
</p:tagLst>
</file>

<file path=ppt/theme/theme1.xml><?xml version="1.0" encoding="utf-8"?>
<a:theme xmlns:a="http://schemas.openxmlformats.org/drawingml/2006/main" name="Larissa-Design">
  <a:themeElements>
    <a:clrScheme name="EON_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80026"/>
      </a:accent1>
      <a:accent2>
        <a:srgbClr val="F21C0A"/>
      </a:accent2>
      <a:accent3>
        <a:srgbClr val="F6756A"/>
      </a:accent3>
      <a:accent4>
        <a:srgbClr val="FFB4A0"/>
      </a:accent4>
      <a:accent5>
        <a:srgbClr val="CD5F0A"/>
      </a:accent5>
      <a:accent6>
        <a:srgbClr val="E47D00"/>
      </a:accent6>
      <a:hlink>
        <a:srgbClr val="F21C0A"/>
      </a:hlink>
      <a:folHlink>
        <a:srgbClr val="F6756A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marL="203200" indent="-203200" defTabSz="771525">
          <a:lnSpc>
            <a:spcPct val="100000"/>
          </a:lnSpc>
          <a:spcBef>
            <a:spcPct val="50000"/>
          </a:spcBef>
          <a:buClr>
            <a:srgbClr val="F21C0A"/>
          </a:buClr>
          <a:buFont typeface="Wingdings" pitchFamily="2" charset="2"/>
          <a:buChar char=""/>
          <a:tabLst>
            <a:tab pos="266700" algn="l"/>
          </a:tabLst>
          <a:defRPr sz="1600" dirty="0" smtClean="0"/>
        </a:defPPr>
      </a:lstStyle>
    </a:spDef>
    <a:lnDef>
      <a:spPr>
        <a:ln>
          <a:solidFill>
            <a:srgbClr val="0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ts val="2400"/>
          </a:lnSpc>
          <a:defRPr dirty="0" err="1" smtClean="0"/>
        </a:defPPr>
      </a:lstStyle>
    </a:txDef>
  </a:objectDefaults>
  <a:extraClrSchemeLst>
    <a:extraClrScheme>
      <a:clrScheme name="EON_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B80026"/>
        </a:accent1>
        <a:accent2>
          <a:srgbClr val="F21C0A"/>
        </a:accent2>
        <a:accent3>
          <a:srgbClr val="F6756A"/>
        </a:accent3>
        <a:accent4>
          <a:srgbClr val="FFB4A0"/>
        </a:accent4>
        <a:accent5>
          <a:srgbClr val="CD5F0A"/>
        </a:accent5>
        <a:accent6>
          <a:srgbClr val="E47D00"/>
        </a:accent6>
        <a:hlink>
          <a:srgbClr val="F21C0A"/>
        </a:hlink>
        <a:folHlink>
          <a:srgbClr val="F675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ON_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D5F0A"/>
        </a:accent1>
        <a:accent2>
          <a:srgbClr val="E47D00"/>
        </a:accent2>
        <a:accent3>
          <a:srgbClr val="EDAA58"/>
        </a:accent3>
        <a:accent4>
          <a:srgbClr val="F5CFA3"/>
        </a:accent4>
        <a:accent5>
          <a:srgbClr val="8C0855"/>
        </a:accent5>
        <a:accent6>
          <a:srgbClr val="B01B65"/>
        </a:accent6>
        <a:hlink>
          <a:srgbClr val="F21C0A"/>
        </a:hlink>
        <a:folHlink>
          <a:srgbClr val="F675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ON_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8C0855"/>
        </a:accent1>
        <a:accent2>
          <a:srgbClr val="B01B65"/>
        </a:accent2>
        <a:accent3>
          <a:srgbClr val="CB6999"/>
        </a:accent3>
        <a:accent4>
          <a:srgbClr val="E1ADC8"/>
        </a:accent4>
        <a:accent5>
          <a:srgbClr val="673376"/>
        </a:accent5>
        <a:accent6>
          <a:srgbClr val="7C5A9F"/>
        </a:accent6>
        <a:hlink>
          <a:srgbClr val="F21C0A"/>
        </a:hlink>
        <a:folHlink>
          <a:srgbClr val="F675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ON_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673376"/>
        </a:accent1>
        <a:accent2>
          <a:srgbClr val="7C5A9F"/>
        </a:accent2>
        <a:accent3>
          <a:srgbClr val="A58EBE"/>
        </a:accent3>
        <a:accent4>
          <a:srgbClr val="D0C3DC"/>
        </a:accent4>
        <a:accent5>
          <a:srgbClr val="225087"/>
        </a:accent5>
        <a:accent6>
          <a:srgbClr val="2872A3"/>
        </a:accent6>
        <a:hlink>
          <a:srgbClr val="F21C0A"/>
        </a:hlink>
        <a:folHlink>
          <a:srgbClr val="F675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ON_5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225087"/>
        </a:accent1>
        <a:accent2>
          <a:srgbClr val="2872A3"/>
        </a:accent2>
        <a:accent3>
          <a:srgbClr val="7DAAC6"/>
        </a:accent3>
        <a:accent4>
          <a:srgbClr val="B4CBDC"/>
        </a:accent4>
        <a:accent5>
          <a:srgbClr val="1E7A67"/>
        </a:accent5>
        <a:accent6>
          <a:srgbClr val="3AA48D"/>
        </a:accent6>
        <a:hlink>
          <a:srgbClr val="F21C0A"/>
        </a:hlink>
        <a:folHlink>
          <a:srgbClr val="F675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ON_6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1E7A67"/>
        </a:accent1>
        <a:accent2>
          <a:srgbClr val="3AA48D"/>
        </a:accent2>
        <a:accent3>
          <a:srgbClr val="7DC3B4"/>
        </a:accent3>
        <a:accent4>
          <a:srgbClr val="89DCD5"/>
        </a:accent4>
        <a:accent5>
          <a:srgbClr val="748120"/>
        </a:accent5>
        <a:accent6>
          <a:srgbClr val="A3A545"/>
        </a:accent6>
        <a:hlink>
          <a:srgbClr val="F21C0A"/>
        </a:hlink>
        <a:folHlink>
          <a:srgbClr val="F675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ON_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748120"/>
        </a:accent1>
        <a:accent2>
          <a:srgbClr val="A3A545"/>
        </a:accent2>
        <a:accent3>
          <a:srgbClr val="C3C385"/>
        </a:accent3>
        <a:accent4>
          <a:srgbClr val="DEDCBB"/>
        </a:accent4>
        <a:accent5>
          <a:srgbClr val="767676"/>
        </a:accent5>
        <a:accent6>
          <a:srgbClr val="9B9B9B"/>
        </a:accent6>
        <a:hlink>
          <a:srgbClr val="F21C0A"/>
        </a:hlink>
        <a:folHlink>
          <a:srgbClr val="F675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ON_8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B80026"/>
        </a:accent1>
        <a:accent2>
          <a:srgbClr val="F21C0A"/>
        </a:accent2>
        <a:accent3>
          <a:srgbClr val="767676"/>
        </a:accent3>
        <a:accent4>
          <a:srgbClr val="9B9B9B"/>
        </a:accent4>
        <a:accent5>
          <a:srgbClr val="BCBCBC"/>
        </a:accent5>
        <a:accent6>
          <a:srgbClr val="D7D7D7"/>
        </a:accent6>
        <a:hlink>
          <a:srgbClr val="F21C0A"/>
        </a:hlink>
        <a:folHlink>
          <a:srgbClr val="F6756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515</Words>
  <Application>Microsoft Macintosh PowerPoint</Application>
  <PresentationFormat>Bildschirmpräsentation (4:3)</PresentationFormat>
  <Paragraphs>214</Paragraphs>
  <Slides>15</Slides>
  <Notes>3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Wingdings</vt:lpstr>
      <vt:lpstr>ヒラギノ角ゴ Pro W3</vt:lpstr>
      <vt:lpstr>Larissa-Design</vt:lpstr>
      <vt:lpstr>think-cell Folie</vt:lpstr>
      <vt:lpstr>Der E.ON Vertrieb in Deutschland </vt:lpstr>
      <vt:lpstr> E.ON Energie Deutschland im starken Konzernverbund </vt:lpstr>
      <vt:lpstr> Vertrieb ist zentrales Geschäftsfeld </vt:lpstr>
      <vt:lpstr> Der E.ON Vertrieb – Kennzahlen</vt:lpstr>
      <vt:lpstr> Präsenz an 31 Standorten</vt:lpstr>
      <vt:lpstr> E.ON Energie Deutschland - Organisation</vt:lpstr>
      <vt:lpstr> Strukturen Front Offices</vt:lpstr>
      <vt:lpstr> E.ON Energie Deutschland  „Let's create a better tomorrow!“   </vt:lpstr>
      <vt:lpstr> Geschäftskundenvertrieb </vt:lpstr>
      <vt:lpstr> Geschäftskundenvertrieb - Innovationen </vt:lpstr>
      <vt:lpstr> Privatkundenvertrieb </vt:lpstr>
      <vt:lpstr> Privatkundenvertrieb - Innovationen </vt:lpstr>
      <vt:lpstr> Privatkundenvertrieb - Innovationen </vt:lpstr>
      <vt:lpstr> Kundenservice</vt:lpstr>
      <vt:lpstr> Online unterwegs: E.ON Service- und Kontaktkanäle</vt:lpstr>
    </vt:vector>
  </TitlesOfParts>
  <Company>E.ON</Company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E.ON PowerPoint</dc:title>
  <dc:creator>Zeuner, Michaela</dc:creator>
  <cp:lastModifiedBy>Mario Eckert</cp:lastModifiedBy>
  <cp:revision>448</cp:revision>
  <cp:lastPrinted>2017-02-09T14:18:58Z</cp:lastPrinted>
  <dcterms:created xsi:type="dcterms:W3CDTF">2012-01-27T11:53:41Z</dcterms:created>
  <dcterms:modified xsi:type="dcterms:W3CDTF">2017-03-13T14:08:20Z</dcterms:modified>
</cp:coreProperties>
</file>