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 id="265" r:id="rId14"/>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D6E2F4"/>
    <a:srgbClr val="26478A"/>
    <a:srgbClr val="FF6600"/>
  </p:clrMru>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784" autoAdjust="0"/>
    <p:restoredTop sz="94660"/>
  </p:normalViewPr>
  <p:slideViewPr>
    <p:cSldViewPr>
      <p:cViewPr varScale="1">
        <p:scale>
          <a:sx n="123" d="100"/>
          <a:sy n="123" d="100"/>
        </p:scale>
        <p:origin x="-1332" y="-102"/>
      </p:cViewPr>
      <p:guideLst>
        <p:guide orient="horz" pos="4166"/>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de-DE"/>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0A1FA61-0E2E-417D-8841-1776210E107C}" type="datetimeFigureOut">
              <a:rPr lang="de-DE"/>
              <a:pPr>
                <a:defRPr/>
              </a:pPr>
              <a:t>30.08.2012</a:t>
            </a:fld>
            <a:endParaRPr lang="de-DE"/>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de-DE" noProof="0" smtClean="0"/>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E75D5E98-3F93-4E76-91FE-C674469F261F}" type="slidenum">
              <a:rPr lang="de-DE"/>
              <a:pPr>
                <a:defRPr/>
              </a:pPr>
              <a:t>‹Nr.›</a:t>
            </a:fld>
            <a:endParaRPr 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8.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4" name="Picture 1063" descr="VORLAGE-TRANSPARENZEN"/>
          <p:cNvPicPr>
            <a:picLocks noChangeAspect="1" noChangeArrowheads="1"/>
          </p:cNvPicPr>
          <p:nvPr/>
        </p:nvPicPr>
        <p:blipFill>
          <a:blip r:embed="rId2" cstate="print"/>
          <a:srcRect/>
          <a:stretch>
            <a:fillRect/>
          </a:stretch>
        </p:blipFill>
        <p:spPr bwMode="auto">
          <a:xfrm>
            <a:off x="0" y="2336800"/>
            <a:ext cx="9144000" cy="4521200"/>
          </a:xfrm>
          <a:prstGeom prst="rect">
            <a:avLst/>
          </a:prstGeom>
          <a:noFill/>
          <a:ln w="9525">
            <a:noFill/>
            <a:miter lim="800000"/>
            <a:headEnd/>
            <a:tailEnd/>
          </a:ln>
        </p:spPr>
      </p:pic>
      <p:pic>
        <p:nvPicPr>
          <p:cNvPr id="5" name="Picture 1064" descr="FLÄCHE-HELLBLAU-227-236-247"/>
          <p:cNvPicPr>
            <a:picLocks noChangeAspect="1" noChangeArrowheads="1"/>
          </p:cNvPicPr>
          <p:nvPr/>
        </p:nvPicPr>
        <p:blipFill>
          <a:blip r:embed="rId3" cstate="print"/>
          <a:srcRect/>
          <a:stretch>
            <a:fillRect/>
          </a:stretch>
        </p:blipFill>
        <p:spPr bwMode="auto">
          <a:xfrm>
            <a:off x="0" y="0"/>
            <a:ext cx="9144000" cy="2374900"/>
          </a:xfrm>
          <a:prstGeom prst="rect">
            <a:avLst/>
          </a:prstGeom>
          <a:noFill/>
          <a:ln w="9525">
            <a:noFill/>
            <a:miter lim="800000"/>
            <a:headEnd/>
            <a:tailEnd/>
          </a:ln>
        </p:spPr>
      </p:pic>
      <p:pic>
        <p:nvPicPr>
          <p:cNvPr id="7" name="Picture 1067" descr="LINIE-ORANGE-255-102-0"/>
          <p:cNvPicPr preferRelativeResize="0">
            <a:picLocks noChangeArrowheads="1"/>
          </p:cNvPicPr>
          <p:nvPr/>
        </p:nvPicPr>
        <p:blipFill>
          <a:blip r:embed="rId4" cstate="print"/>
          <a:srcRect t="-188976" b="-188976"/>
          <a:stretch>
            <a:fillRect/>
          </a:stretch>
        </p:blipFill>
        <p:spPr bwMode="auto">
          <a:xfrm>
            <a:off x="5556250" y="5168900"/>
            <a:ext cx="3589338" cy="104775"/>
          </a:xfrm>
          <a:prstGeom prst="rect">
            <a:avLst/>
          </a:prstGeom>
          <a:noFill/>
          <a:ln w="9525">
            <a:noFill/>
            <a:miter lim="800000"/>
            <a:headEnd/>
            <a:tailEnd/>
          </a:ln>
        </p:spPr>
      </p:pic>
      <p:sp>
        <p:nvSpPr>
          <p:cNvPr id="2" name="Titel 1"/>
          <p:cNvSpPr>
            <a:spLocks noGrp="1"/>
          </p:cNvSpPr>
          <p:nvPr>
            <p:ph type="ctrTitle"/>
          </p:nvPr>
        </p:nvSpPr>
        <p:spPr>
          <a:xfrm>
            <a:off x="359999" y="2880000"/>
            <a:ext cx="5040000" cy="608400"/>
          </a:xfrm>
        </p:spPr>
        <p:txBody>
          <a:bodyPr wrap="square">
            <a:noAutofit/>
          </a:bodyPr>
          <a:lstStyle>
            <a:lvl1pPr algn="l">
              <a:defRPr sz="2000" b="1">
                <a:solidFill>
                  <a:schemeClr val="bg1"/>
                </a:solidFill>
                <a:latin typeface="Arial" pitchFamily="34" charset="0"/>
                <a:cs typeface="Arial" pitchFamily="34" charset="0"/>
              </a:defRPr>
            </a:lvl1pPr>
          </a:lstStyle>
          <a:p>
            <a:r>
              <a:rPr lang="de-DE" smtClean="0"/>
              <a:t>Titelmasterformat durch Klicken bearbeiten</a:t>
            </a:r>
            <a:endParaRPr lang="de-DE" dirty="0"/>
          </a:p>
        </p:txBody>
      </p:sp>
      <p:sp>
        <p:nvSpPr>
          <p:cNvPr id="3" name="Untertitel 2"/>
          <p:cNvSpPr>
            <a:spLocks noGrp="1"/>
          </p:cNvSpPr>
          <p:nvPr>
            <p:ph type="subTitle" idx="1"/>
          </p:nvPr>
        </p:nvSpPr>
        <p:spPr>
          <a:xfrm>
            <a:off x="359999" y="3780000"/>
            <a:ext cx="5040000" cy="608400"/>
          </a:xfrm>
          <a:prstGeom prst="rect">
            <a:avLst/>
          </a:prstGeom>
        </p:spPr>
        <p:txBody>
          <a:bodyPr>
            <a:noAutofit/>
          </a:bodyPr>
          <a:lstStyle>
            <a:lvl1pPr marL="0" indent="0" algn="l">
              <a:buNone/>
              <a:defRPr sz="2000">
                <a:solidFill>
                  <a:schemeClr val="bg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dirty="0"/>
          </a:p>
        </p:txBody>
      </p:sp>
      <p:sp>
        <p:nvSpPr>
          <p:cNvPr id="8" name="Datumsplatzhalter 3"/>
          <p:cNvSpPr>
            <a:spLocks noGrp="1"/>
          </p:cNvSpPr>
          <p:nvPr>
            <p:ph type="dt" sz="half" idx="10"/>
          </p:nvPr>
        </p:nvSpPr>
        <p:spPr/>
        <p:txBody>
          <a:bodyPr/>
          <a:lstStyle>
            <a:lvl1pPr algn="ctr">
              <a:defRPr/>
            </a:lvl1pPr>
          </a:lstStyle>
          <a:p>
            <a:pPr>
              <a:defRPr/>
            </a:pPr>
            <a:r>
              <a:rPr lang="de-DE" smtClean="0"/>
              <a:t>TT.MM.JJJJ</a:t>
            </a:r>
            <a:endParaRPr lang="de-DE" dirty="0"/>
          </a:p>
        </p:txBody>
      </p:sp>
      <p:sp>
        <p:nvSpPr>
          <p:cNvPr id="9" name="Fußzeilenplatzhalter 4"/>
          <p:cNvSpPr>
            <a:spLocks noGrp="1"/>
          </p:cNvSpPr>
          <p:nvPr>
            <p:ph type="ftr" sz="quarter" idx="11"/>
          </p:nvPr>
        </p:nvSpPr>
        <p:spPr/>
        <p:txBody>
          <a:bodyPr/>
          <a:lstStyle>
            <a:lvl1pPr>
              <a:defRPr/>
            </a:lvl1pPr>
          </a:lstStyle>
          <a:p>
            <a:pPr>
              <a:defRPr/>
            </a:pPr>
            <a:r>
              <a:rPr lang="de-DE"/>
              <a:t>Fußzeile</a:t>
            </a:r>
          </a:p>
        </p:txBody>
      </p:sp>
      <p:sp>
        <p:nvSpPr>
          <p:cNvPr id="10" name="Foliennummernplatzhalter 5"/>
          <p:cNvSpPr>
            <a:spLocks noGrp="1"/>
          </p:cNvSpPr>
          <p:nvPr>
            <p:ph type="sldNum" sz="quarter" idx="12"/>
          </p:nvPr>
        </p:nvSpPr>
        <p:spPr/>
        <p:txBody>
          <a:bodyPr/>
          <a:lstStyle>
            <a:lvl1pPr>
              <a:defRPr/>
            </a:lvl1pPr>
          </a:lstStyle>
          <a:p>
            <a:pPr>
              <a:defRPr/>
            </a:pPr>
            <a:fld id="{04C89626-4815-4936-9D77-532BC077BE07}" type="slidenum">
              <a:rPr lang="de-DE"/>
              <a:pPr>
                <a:defRPr/>
              </a:pPr>
              <a:t>‹Nr.›</a:t>
            </a:fld>
            <a:endParaRPr lang="de-DE" dirty="0"/>
          </a:p>
        </p:txBody>
      </p:sp>
      <p:pic>
        <p:nvPicPr>
          <p:cNvPr id="12" name="Picture 1065" descr="R+V-RGB-38-71-138"/>
          <p:cNvPicPr>
            <a:picLocks noChangeAspect="1" noChangeArrowheads="1"/>
          </p:cNvPicPr>
          <p:nvPr userDrawn="1"/>
        </p:nvPicPr>
        <p:blipFill>
          <a:blip r:embed="rId5" cstate="print"/>
          <a:srcRect/>
          <a:stretch>
            <a:fillRect/>
          </a:stretch>
        </p:blipFill>
        <p:spPr bwMode="auto">
          <a:xfrm>
            <a:off x="5556250" y="828000"/>
            <a:ext cx="1066800" cy="428625"/>
          </a:xfrm>
          <a:prstGeom prst="rect">
            <a:avLst/>
          </a:prstGeom>
          <a:noFill/>
        </p:spPr>
      </p:pic>
      <p:pic>
        <p:nvPicPr>
          <p:cNvPr id="13" name="Grafik 12" descr="FG_TN_HKS44u8_mB_neg.png"/>
          <p:cNvPicPr>
            <a:picLocks noChangeAspect="1"/>
          </p:cNvPicPr>
          <p:nvPr userDrawn="1"/>
        </p:nvPicPr>
        <p:blipFill>
          <a:blip r:embed="rId6" cstate="print"/>
          <a:stretch>
            <a:fillRect/>
          </a:stretch>
        </p:blipFill>
        <p:spPr>
          <a:xfrm>
            <a:off x="5554800" y="6339600"/>
            <a:ext cx="2430719" cy="28575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rt in PowerPoint 2007">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360363" y="360362"/>
            <a:ext cx="8531225" cy="640800"/>
          </a:xfrm>
        </p:spPr>
        <p:txBody>
          <a:bodyPr/>
          <a:lstStyle>
            <a:lvl1pPr>
              <a:defRPr baseline="0"/>
            </a:lvl1pPr>
          </a:lstStyle>
          <a:p>
            <a:r>
              <a:rPr lang="de-DE" dirty="0" smtClean="0"/>
              <a:t>Willkommen bei PowerPoint 2007 im Corporate Design der R+V</a:t>
            </a:r>
            <a:br>
              <a:rPr lang="de-DE" dirty="0" smtClean="0"/>
            </a:br>
            <a:r>
              <a:rPr lang="de-DE" dirty="0" smtClean="0"/>
              <a:t>Klicken Sie hier um einen Titel einzufügen</a:t>
            </a:r>
            <a:endParaRPr lang="de-DE" dirty="0"/>
          </a:p>
        </p:txBody>
      </p:sp>
      <p:sp>
        <p:nvSpPr>
          <p:cNvPr id="4" name="Fußzeilenplatzhalter 3"/>
          <p:cNvSpPr>
            <a:spLocks noGrp="1"/>
          </p:cNvSpPr>
          <p:nvPr>
            <p:ph type="ftr" sz="quarter" idx="11"/>
          </p:nvPr>
        </p:nvSpPr>
        <p:spPr/>
        <p:txBody>
          <a:bodyPr/>
          <a:lstStyle/>
          <a:p>
            <a:pPr>
              <a:defRPr/>
            </a:pPr>
            <a:r>
              <a:rPr lang="de-DE" smtClean="0"/>
              <a:t>Fußzeile</a:t>
            </a:r>
            <a:endParaRPr lang="de-DE"/>
          </a:p>
        </p:txBody>
      </p:sp>
      <p:sp>
        <p:nvSpPr>
          <p:cNvPr id="5" name="Foliennummernplatzhalter 4"/>
          <p:cNvSpPr>
            <a:spLocks noGrp="1"/>
          </p:cNvSpPr>
          <p:nvPr>
            <p:ph type="sldNum" sz="quarter" idx="12"/>
          </p:nvPr>
        </p:nvSpPr>
        <p:spPr/>
        <p:txBody>
          <a:bodyPr/>
          <a:lstStyle/>
          <a:p>
            <a:pPr>
              <a:defRPr/>
            </a:pPr>
            <a:fld id="{686D7704-4945-4059-96A6-F15E4367A1FB}" type="slidenum">
              <a:rPr lang="de-DE" smtClean="0"/>
              <a:pPr>
                <a:defRPr/>
              </a:pPr>
              <a:t>‹Nr.›</a:t>
            </a:fld>
            <a:endParaRPr lang="de-DE" dirty="0"/>
          </a:p>
        </p:txBody>
      </p:sp>
      <p:sp>
        <p:nvSpPr>
          <p:cNvPr id="7" name="Textplatzhalter 6"/>
          <p:cNvSpPr>
            <a:spLocks noGrp="1"/>
          </p:cNvSpPr>
          <p:nvPr>
            <p:ph type="body" sz="quarter" idx="13" hasCustomPrompt="1"/>
          </p:nvPr>
        </p:nvSpPr>
        <p:spPr>
          <a:xfrm>
            <a:off x="360000" y="1044000"/>
            <a:ext cx="8532000" cy="5040000"/>
          </a:xfrm>
        </p:spPr>
        <p:txBody>
          <a:bodyPr/>
          <a:lstStyle>
            <a:lvl1pPr>
              <a:spcAft>
                <a:spcPts val="300"/>
              </a:spcAft>
              <a:buFont typeface="Arial" pitchFamily="34" charset="0"/>
              <a:buNone/>
              <a:defRPr b="0" baseline="0"/>
            </a:lvl1pPr>
            <a:lvl2pPr>
              <a:spcAft>
                <a:spcPts val="300"/>
              </a:spcAft>
              <a:defRPr/>
            </a:lvl2pPr>
            <a:lvl3pPr>
              <a:spcAft>
                <a:spcPts val="300"/>
              </a:spcAft>
              <a:defRPr/>
            </a:lvl3pPr>
            <a:lvl4pPr>
              <a:spcAft>
                <a:spcPts val="300"/>
              </a:spcAft>
              <a:defRPr/>
            </a:lvl4pPr>
          </a:lstStyle>
          <a:p>
            <a:pPr lvl="0"/>
            <a:r>
              <a:rPr lang="de-DE" dirty="0" smtClean="0"/>
              <a:t>Zum Text einfügen hier in den Text klicken… </a:t>
            </a:r>
            <a:br>
              <a:rPr lang="de-DE" dirty="0" smtClean="0"/>
            </a:br>
            <a:r>
              <a:rPr lang="de-DE" dirty="0" smtClean="0"/>
              <a:t/>
            </a:r>
            <a:br>
              <a:rPr lang="de-DE" dirty="0" smtClean="0"/>
            </a:br>
            <a:r>
              <a:rPr lang="de-DE" dirty="0" smtClean="0"/>
              <a:t>In dieser Vorlage ist eine Vielzahl an Layouts hinterlegt. Damit können Sie schnell und einfach Präsentationen im Corporate Design der R+V erstellen. Klicken Sie mit der rechten Maustaste auf eine Folie im linken Übersichtsbereich, im Kontextmenü erscheint „Layout &gt;“. Hier können Sie ein passendes Layout für Ihre Folie wählen.</a:t>
            </a:r>
            <a:br>
              <a:rPr lang="de-DE" dirty="0" smtClean="0"/>
            </a:br>
            <a:r>
              <a:rPr lang="de-DE" dirty="0" smtClean="0"/>
              <a:t/>
            </a:r>
            <a:br>
              <a:rPr lang="de-DE" dirty="0" smtClean="0"/>
            </a:br>
            <a:r>
              <a:rPr lang="de-DE" dirty="0" smtClean="0"/>
              <a:t>Tipp: Benutzen Sie „Einzug“ statt „Aufzählung“, wenn Sie Fließtext und Aufzählung kombinieren. „Einzug“ erstellt Ihnen den Doppelpfeil der R+V, mit TAB springen Sie eine Ebene tiefer, mit Umschalttaste + TAB eine Ebene zurück.</a:t>
            </a:r>
            <a:br>
              <a:rPr lang="de-DE" dirty="0" smtClean="0"/>
            </a:br>
            <a:r>
              <a:rPr lang="de-DE" dirty="0" smtClean="0"/>
              <a:t>Tipp: Arbeiten Sie mit den vorgegebenen Inhaltsplatzhaltern, um Texte, Diagramme, Tabellen und andere Medien einzufügen. Das eingefügte Objekt passt sich automatisch an die Größe des Platzhalters an.</a:t>
            </a:r>
            <a:br>
              <a:rPr lang="de-DE" dirty="0" smtClean="0"/>
            </a:br>
            <a:r>
              <a:rPr lang="de-DE" dirty="0" smtClean="0"/>
              <a:t>Tipp: So erstellen Sie Ihre Fußzeile: im Register (</a:t>
            </a:r>
            <a:r>
              <a:rPr lang="de-DE" dirty="0" err="1" smtClean="0"/>
              <a:t>Ribbon</a:t>
            </a:r>
            <a:r>
              <a:rPr lang="de-DE" dirty="0" smtClean="0"/>
              <a:t>) „Einfügen“ finden Sie das Symbol für Kopf- und Fußzeile, hier können Sie alle notwendigen Angaben machen und diese für alle Folien übernehmen. </a:t>
            </a:r>
            <a:br>
              <a:rPr lang="de-DE" dirty="0" smtClean="0"/>
            </a:br>
            <a:r>
              <a:rPr lang="de-DE" dirty="0" smtClean="0"/>
              <a:t>Weitere Tipps und Tricks finden Sie im Intranet. </a:t>
            </a:r>
            <a:br>
              <a:rPr lang="de-DE" dirty="0" smtClean="0"/>
            </a:br>
            <a:r>
              <a:rPr lang="de-DE" dirty="0" smtClean="0"/>
              <a:t>Änderungen im Folienmaster sind nicht notwendig !</a:t>
            </a:r>
          </a:p>
          <a:p>
            <a:pPr lvl="1"/>
            <a:r>
              <a:rPr lang="de-DE" dirty="0" smtClean="0"/>
              <a:t>Ebene 1</a:t>
            </a:r>
          </a:p>
          <a:p>
            <a:pPr lvl="2"/>
            <a:r>
              <a:rPr lang="de-DE" dirty="0" smtClean="0"/>
              <a:t>Ebene 2</a:t>
            </a:r>
          </a:p>
          <a:p>
            <a:pPr lvl="3"/>
            <a:r>
              <a:rPr lang="de-DE" dirty="0" smtClean="0"/>
              <a:t>Ebene 3</a:t>
            </a:r>
          </a:p>
        </p:txBody>
      </p:sp>
      <p:sp>
        <p:nvSpPr>
          <p:cNvPr id="8" name="Datumsplatzhalter"/>
          <p:cNvSpPr>
            <a:spLocks noGrp="1"/>
          </p:cNvSpPr>
          <p:nvPr>
            <p:ph type="dt" sz="half" idx="10"/>
          </p:nvPr>
        </p:nvSpPr>
        <p:spPr>
          <a:xfrm>
            <a:off x="4140200" y="6480175"/>
            <a:ext cx="900113" cy="150813"/>
          </a:xfrm>
        </p:spPr>
        <p:txBody>
          <a:bodyPr/>
          <a:lstStyle>
            <a:lvl1pPr algn="ctr">
              <a:defRPr/>
            </a:lvl1pPr>
          </a:lstStyle>
          <a:p>
            <a:pPr>
              <a:defRPr/>
            </a:pPr>
            <a:r>
              <a:rPr lang="de-DE" dirty="0" smtClean="0"/>
              <a:t>TT.MM.JJJJ</a:t>
            </a:r>
            <a:endParaRPr lang="de-DE" dirty="0"/>
          </a:p>
        </p:txBody>
      </p:sp>
      <p:sp>
        <p:nvSpPr>
          <p:cNvPr id="10" name="Inhaltsplatzhalter 9"/>
          <p:cNvSpPr>
            <a:spLocks noGrp="1"/>
          </p:cNvSpPr>
          <p:nvPr>
            <p:ph sz="quarter" idx="14"/>
          </p:nvPr>
        </p:nvSpPr>
        <p:spPr>
          <a:xfrm>
            <a:off x="827088" y="6613525"/>
            <a:ext cx="914400" cy="914400"/>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Inhalt">
    <p:spTree>
      <p:nvGrpSpPr>
        <p:cNvPr id="1" name=""/>
        <p:cNvGrpSpPr/>
        <p:nvPr/>
      </p:nvGrpSpPr>
      <p:grpSpPr>
        <a:xfrm>
          <a:off x="0" y="0"/>
          <a:ext cx="0" cy="0"/>
          <a:chOff x="0" y="0"/>
          <a:chExt cx="0" cy="0"/>
        </a:xfrm>
      </p:grpSpPr>
      <p:sp>
        <p:nvSpPr>
          <p:cNvPr id="3" name="Inhaltsplatzhalter 2"/>
          <p:cNvSpPr>
            <a:spLocks noGrp="1"/>
          </p:cNvSpPr>
          <p:nvPr>
            <p:ph idx="1"/>
          </p:nvPr>
        </p:nvSpPr>
        <p:spPr>
          <a:xfrm>
            <a:off x="360000" y="1043999"/>
            <a:ext cx="8540308" cy="5040000"/>
          </a:xfrm>
          <a:prstGeom prst="rect">
            <a:avLst/>
          </a:prstGeom>
        </p:spPr>
        <p:txBody>
          <a:bodyPr>
            <a:noAutofit/>
          </a:bodyPr>
          <a:lstStyle>
            <a:lvl1pPr marL="0" indent="0">
              <a:spcBef>
                <a:spcPts val="300"/>
              </a:spcBef>
              <a:spcAft>
                <a:spcPts val="300"/>
              </a:spcAft>
              <a:buClr>
                <a:srgbClr val="FF6600"/>
              </a:buClr>
              <a:buSzPct val="120000"/>
              <a:buFont typeface="Arial" pitchFamily="34" charset="0"/>
              <a:buNone/>
              <a:defRPr sz="1600">
                <a:latin typeface="Arial" pitchFamily="34" charset="0"/>
                <a:cs typeface="Arial" pitchFamily="34" charset="0"/>
              </a:defRPr>
            </a:lvl1pPr>
            <a:lvl2pPr marL="270000" indent="-270000" algn="l" rtl="0" eaLnBrk="0" fontAlgn="base" hangingPunct="0">
              <a:spcBef>
                <a:spcPts val="300"/>
              </a:spcBef>
              <a:spcAft>
                <a:spcPts val="300"/>
              </a:spcAft>
              <a:buClr>
                <a:srgbClr val="FF6600"/>
              </a:buClr>
              <a:buSzPct val="120000"/>
              <a:buFont typeface="Webdings" pitchFamily="18" charset="2"/>
              <a:buChar char="8"/>
              <a:defRPr lang="de-DE" sz="1600" kern="1200" baseline="0" dirty="0" smtClean="0">
                <a:solidFill>
                  <a:schemeClr val="tx1"/>
                </a:solidFill>
                <a:latin typeface="Arial" pitchFamily="34" charset="0"/>
                <a:ea typeface="+mn-ea"/>
                <a:cs typeface="Arial" pitchFamily="34" charset="0"/>
              </a:defRPr>
            </a:lvl2pPr>
            <a:lvl3pPr marL="450000" indent="-252000" algn="l" rtl="0" eaLnBrk="0" fontAlgn="base" hangingPunct="0">
              <a:spcBef>
                <a:spcPts val="300"/>
              </a:spcBef>
              <a:spcAft>
                <a:spcPts val="300"/>
              </a:spcAft>
              <a:buClr>
                <a:srgbClr val="FF6600"/>
              </a:buClr>
              <a:buSzPct val="120000"/>
              <a:buFont typeface="Webdings" pitchFamily="18" charset="2"/>
              <a:buChar char="4"/>
              <a:defRPr lang="de-DE" sz="1600" kern="1200" baseline="0" dirty="0" smtClean="0">
                <a:solidFill>
                  <a:schemeClr val="tx1"/>
                </a:solidFill>
                <a:latin typeface="Arial" pitchFamily="34" charset="0"/>
                <a:ea typeface="+mn-ea"/>
                <a:cs typeface="Arial" pitchFamily="34" charset="0"/>
              </a:defRPr>
            </a:lvl3pPr>
            <a:lvl4pPr marL="666000" indent="-216000" algn="l" rtl="0" eaLnBrk="0" fontAlgn="base" hangingPunct="0">
              <a:spcBef>
                <a:spcPts val="300"/>
              </a:spcBef>
              <a:spcAft>
                <a:spcPts val="300"/>
              </a:spcAft>
              <a:buClr>
                <a:srgbClr val="FF6600"/>
              </a:buClr>
              <a:buSzPct val="120000"/>
              <a:buFont typeface="Wingdings" pitchFamily="2" charset="2"/>
              <a:buChar char="§"/>
              <a:defRPr lang="de-DE" sz="1600" kern="1200" dirty="0" smtClean="0">
                <a:solidFill>
                  <a:schemeClr val="tx1"/>
                </a:solidFill>
                <a:latin typeface="Arial" pitchFamily="34" charset="0"/>
                <a:ea typeface="+mn-ea"/>
                <a:cs typeface="Arial" pitchFamily="34" charset="0"/>
              </a:defRPr>
            </a:lvl4pPr>
            <a:lvl5pPr marL="1254125" indent="-271463" algn="l" rtl="0" eaLnBrk="0" fontAlgn="base" hangingPunct="0">
              <a:spcBef>
                <a:spcPts val="300"/>
              </a:spcBef>
              <a:spcAft>
                <a:spcPct val="0"/>
              </a:spcAft>
              <a:buClr>
                <a:srgbClr val="FF6600"/>
              </a:buClr>
              <a:buFontTx/>
              <a:buNone/>
              <a:defRPr lang="de-DE" sz="1600" kern="1200" dirty="0">
                <a:solidFill>
                  <a:schemeClr val="tx1"/>
                </a:solidFill>
                <a:latin typeface="Arial" pitchFamily="34" charset="0"/>
                <a:ea typeface="+mn-ea"/>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p:txBody>
      </p:sp>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Fußzeilenplatzhalter"/>
          <p:cNvSpPr>
            <a:spLocks noGrp="1"/>
          </p:cNvSpPr>
          <p:nvPr>
            <p:ph type="ftr" sz="quarter" idx="11"/>
          </p:nvPr>
        </p:nvSpPr>
        <p:spPr/>
        <p:txBody>
          <a:bodyPr/>
          <a:lstStyle>
            <a:lvl1pPr>
              <a:defRPr/>
            </a:lvl1pPr>
          </a:lstStyle>
          <a:p>
            <a:pPr>
              <a:defRPr/>
            </a:pPr>
            <a:r>
              <a:rPr lang="de-DE"/>
              <a:t>Fußzeile</a:t>
            </a:r>
          </a:p>
        </p:txBody>
      </p:sp>
      <p:sp>
        <p:nvSpPr>
          <p:cNvPr id="6" name="Foliennummernplatzhalter"/>
          <p:cNvSpPr>
            <a:spLocks noGrp="1"/>
          </p:cNvSpPr>
          <p:nvPr>
            <p:ph type="sldNum" sz="quarter" idx="12"/>
          </p:nvPr>
        </p:nvSpPr>
        <p:spPr/>
        <p:txBody>
          <a:bodyPr/>
          <a:lstStyle>
            <a:lvl1pPr>
              <a:defRPr/>
            </a:lvl1pPr>
          </a:lstStyle>
          <a:p>
            <a:pPr>
              <a:defRPr/>
            </a:pPr>
            <a:fld id="{8919308A-9F04-4753-B4B6-6C558D7B8D74}" type="slidenum">
              <a:rPr lang="de-DE"/>
              <a:pPr>
                <a:defRPr/>
              </a:pPr>
              <a:t>‹Nr.›</a:t>
            </a:fld>
            <a:endParaRPr lang="de-DE" dirty="0"/>
          </a:p>
        </p:txBody>
      </p:sp>
      <p:sp>
        <p:nvSpPr>
          <p:cNvPr id="7" name="Datumsplatzhalter"/>
          <p:cNvSpPr>
            <a:spLocks noGrp="1"/>
          </p:cNvSpPr>
          <p:nvPr>
            <p:ph type="dt" sz="half" idx="10"/>
          </p:nvPr>
        </p:nvSpPr>
        <p:spPr>
          <a:xfrm>
            <a:off x="4140200" y="6480175"/>
            <a:ext cx="900113" cy="150813"/>
          </a:xfrm>
        </p:spPr>
        <p:txBody>
          <a:bodyPr/>
          <a:lstStyle>
            <a:lvl1pPr algn="ctr">
              <a:defRPr/>
            </a:lvl1pPr>
          </a:lstStyle>
          <a:p>
            <a:pPr>
              <a:defRPr/>
            </a:pPr>
            <a:r>
              <a:rPr lang="de-DE" dirty="0" smtClean="0"/>
              <a:t>TT.MM.JJJJ</a:t>
            </a:r>
            <a:endParaRPr lang="de-DE"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mit Aufzählung">
    <p:spTree>
      <p:nvGrpSpPr>
        <p:cNvPr id="1" name=""/>
        <p:cNvGrpSpPr/>
        <p:nvPr/>
      </p:nvGrpSpPr>
      <p:grpSpPr>
        <a:xfrm>
          <a:off x="0" y="0"/>
          <a:ext cx="0" cy="0"/>
          <a:chOff x="0" y="0"/>
          <a:chExt cx="0" cy="0"/>
        </a:xfrm>
      </p:grpSpPr>
      <p:sp>
        <p:nvSpPr>
          <p:cNvPr id="2" name="Titel 1"/>
          <p:cNvSpPr>
            <a:spLocks noGrp="1"/>
          </p:cNvSpPr>
          <p:nvPr>
            <p:ph type="title"/>
          </p:nvPr>
        </p:nvSpPr>
        <p:spPr>
          <a:xfrm>
            <a:off x="360363" y="360362"/>
            <a:ext cx="8531225" cy="640800"/>
          </a:xfrm>
        </p:spPr>
        <p:txBody>
          <a:bodyPr wrap="square"/>
          <a:lstStyle/>
          <a:p>
            <a:r>
              <a:rPr lang="de-DE" smtClean="0"/>
              <a:t>Titelmasterformat durch Klicken bearbeiten</a:t>
            </a:r>
            <a:endParaRPr lang="de-DE" dirty="0"/>
          </a:p>
        </p:txBody>
      </p:sp>
      <p:sp>
        <p:nvSpPr>
          <p:cNvPr id="7" name="Textplatzhalter 2"/>
          <p:cNvSpPr>
            <a:spLocks noGrp="1"/>
          </p:cNvSpPr>
          <p:nvPr>
            <p:ph type="body" idx="1"/>
          </p:nvPr>
        </p:nvSpPr>
        <p:spPr>
          <a:xfrm>
            <a:off x="360000" y="1044000"/>
            <a:ext cx="8532000" cy="5040000"/>
          </a:xfrm>
          <a:prstGeom prst="rect">
            <a:avLst/>
          </a:prstGeom>
        </p:spPr>
        <p:txBody>
          <a:bodyPr/>
          <a:lstStyle>
            <a:lvl1pPr marL="270000" indent="-270000">
              <a:spcBef>
                <a:spcPts val="300"/>
              </a:spcBef>
              <a:buClr>
                <a:srgbClr val="FF6600"/>
              </a:buClr>
              <a:buSzPct val="120000"/>
              <a:buFont typeface="Webdings" pitchFamily="18" charset="2"/>
              <a:buChar char=""/>
              <a:defRPr sz="1600"/>
            </a:lvl1pPr>
            <a:lvl2pPr marL="449263" indent="-252000">
              <a:spcBef>
                <a:spcPts val="300"/>
              </a:spcBef>
              <a:buClr>
                <a:srgbClr val="FF6600"/>
              </a:buClr>
              <a:buFont typeface="Webdings" pitchFamily="18" charset="2"/>
              <a:buChar char="4"/>
              <a:defRPr sz="1600"/>
            </a:lvl2pPr>
            <a:lvl3pPr marL="666000" indent="-216000">
              <a:spcBef>
                <a:spcPts val="300"/>
              </a:spcBef>
              <a:buFont typeface="Wingdings" pitchFamily="2" charset="2"/>
              <a:buChar char="§"/>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a:p>
            <a:pPr lvl="1"/>
            <a:r>
              <a:rPr lang="de-DE" smtClean="0"/>
              <a:t>Zweite Ebene</a:t>
            </a:r>
          </a:p>
          <a:p>
            <a:pPr lvl="2"/>
            <a:r>
              <a:rPr lang="de-DE" smtClean="0"/>
              <a:t>Dritte Ebene</a:t>
            </a:r>
          </a:p>
        </p:txBody>
      </p:sp>
      <p:sp>
        <p:nvSpPr>
          <p:cNvPr id="4" name="Datumsplatzhalter"/>
          <p:cNvSpPr>
            <a:spLocks noGrp="1"/>
          </p:cNvSpPr>
          <p:nvPr>
            <p:ph type="dt" sz="half" idx="10"/>
          </p:nvPr>
        </p:nvSpPr>
        <p:spPr/>
        <p:txBody>
          <a:bodyPr/>
          <a:lstStyle>
            <a:lvl1pPr algn="ctr">
              <a:defRPr/>
            </a:lvl1pPr>
          </a:lstStyle>
          <a:p>
            <a:pPr>
              <a:defRPr/>
            </a:pPr>
            <a:r>
              <a:rPr lang="de-DE" dirty="0" smtClean="0"/>
              <a:t>TT.MM.JJJJ</a:t>
            </a:r>
            <a:endParaRPr lang="de-DE" dirty="0"/>
          </a:p>
        </p:txBody>
      </p:sp>
      <p:sp>
        <p:nvSpPr>
          <p:cNvPr id="5" name="Fußzeilenplatzhalter"/>
          <p:cNvSpPr>
            <a:spLocks noGrp="1"/>
          </p:cNvSpPr>
          <p:nvPr>
            <p:ph type="ftr" sz="quarter" idx="11"/>
          </p:nvPr>
        </p:nvSpPr>
        <p:spPr/>
        <p:txBody>
          <a:bodyPr/>
          <a:lstStyle>
            <a:lvl1pPr>
              <a:defRPr/>
            </a:lvl1pPr>
          </a:lstStyle>
          <a:p>
            <a:pPr>
              <a:defRPr/>
            </a:pPr>
            <a:r>
              <a:rPr lang="de-DE"/>
              <a:t>Fußzeile</a:t>
            </a:r>
          </a:p>
        </p:txBody>
      </p:sp>
      <p:sp>
        <p:nvSpPr>
          <p:cNvPr id="6" name="Foliennummernplatzhalter"/>
          <p:cNvSpPr>
            <a:spLocks noGrp="1"/>
          </p:cNvSpPr>
          <p:nvPr>
            <p:ph type="sldNum" sz="quarter" idx="12"/>
          </p:nvPr>
        </p:nvSpPr>
        <p:spPr/>
        <p:txBody>
          <a:bodyPr/>
          <a:lstStyle>
            <a:lvl1pPr>
              <a:defRPr/>
            </a:lvl1pPr>
          </a:lstStyle>
          <a:p>
            <a:pPr>
              <a:defRPr/>
            </a:pPr>
            <a:fld id="{E36BDEE5-FF8F-47E6-ADE4-EBFC7A90854D}" type="slidenum">
              <a:rPr lang="de-DE"/>
              <a:pPr>
                <a:defRPr/>
              </a:pPr>
              <a:t>‹Nr.›</a:t>
            </a:fld>
            <a:endParaRPr lang="de-DE"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hervorgehoben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4" name="Fußzeilenplatzhalter 3"/>
          <p:cNvSpPr>
            <a:spLocks noGrp="1"/>
          </p:cNvSpPr>
          <p:nvPr>
            <p:ph type="ftr" sz="quarter" idx="11"/>
          </p:nvPr>
        </p:nvSpPr>
        <p:spPr/>
        <p:txBody>
          <a:bodyPr/>
          <a:lstStyle/>
          <a:p>
            <a:pPr>
              <a:defRPr/>
            </a:pPr>
            <a:r>
              <a:rPr lang="de-DE" smtClean="0"/>
              <a:t>Fußzeile</a:t>
            </a:r>
            <a:endParaRPr lang="de-DE"/>
          </a:p>
        </p:txBody>
      </p:sp>
      <p:sp>
        <p:nvSpPr>
          <p:cNvPr id="5" name="Foliennummernplatzhalter 4"/>
          <p:cNvSpPr>
            <a:spLocks noGrp="1"/>
          </p:cNvSpPr>
          <p:nvPr>
            <p:ph type="sldNum" sz="quarter" idx="12"/>
          </p:nvPr>
        </p:nvSpPr>
        <p:spPr/>
        <p:txBody>
          <a:bodyPr/>
          <a:lstStyle/>
          <a:p>
            <a:pPr>
              <a:defRPr/>
            </a:pPr>
            <a:fld id="{686D7704-4945-4059-96A6-F15E4367A1FB}" type="slidenum">
              <a:rPr lang="de-DE" smtClean="0"/>
              <a:pPr>
                <a:defRPr/>
              </a:pPr>
              <a:t>‹Nr.›</a:t>
            </a:fld>
            <a:endParaRPr lang="de-DE" dirty="0"/>
          </a:p>
        </p:txBody>
      </p:sp>
      <p:sp>
        <p:nvSpPr>
          <p:cNvPr id="7" name="Textplatzhalter 6"/>
          <p:cNvSpPr>
            <a:spLocks noGrp="1"/>
          </p:cNvSpPr>
          <p:nvPr>
            <p:ph type="body" sz="quarter" idx="13"/>
          </p:nvPr>
        </p:nvSpPr>
        <p:spPr>
          <a:xfrm>
            <a:off x="360000" y="1044000"/>
            <a:ext cx="8532000" cy="5040000"/>
          </a:xfrm>
          <a:solidFill>
            <a:srgbClr val="D6E2F4"/>
          </a:solidFill>
        </p:spPr>
        <p:txBody>
          <a:bodyPr/>
          <a:lstStyle>
            <a:lvl1pPr marL="36000" indent="0">
              <a:defRPr/>
            </a:lvl1pPr>
            <a:lvl2pPr>
              <a:defRPr/>
            </a:lvl2pPr>
            <a:lvl3pPr>
              <a:defRPr/>
            </a:lvl3pPr>
            <a:lvl4pPr>
              <a:defRPr/>
            </a:lvl4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p:txBody>
      </p:sp>
      <p:sp>
        <p:nvSpPr>
          <p:cNvPr id="8" name="Datumsplatzhalter"/>
          <p:cNvSpPr>
            <a:spLocks noGrp="1"/>
          </p:cNvSpPr>
          <p:nvPr>
            <p:ph type="dt" sz="half" idx="10"/>
          </p:nvPr>
        </p:nvSpPr>
        <p:spPr>
          <a:xfrm>
            <a:off x="4140200" y="6480175"/>
            <a:ext cx="900113" cy="150813"/>
          </a:xfrm>
        </p:spPr>
        <p:txBody>
          <a:bodyPr/>
          <a:lstStyle>
            <a:lvl1pPr algn="ctr">
              <a:defRPr/>
            </a:lvl1pPr>
          </a:lstStyle>
          <a:p>
            <a:pPr>
              <a:defRPr/>
            </a:pPr>
            <a:r>
              <a:rPr lang="de-DE" dirty="0" smtClean="0"/>
              <a:t>TT.MM.JJJJ</a:t>
            </a:r>
            <a:endParaRPr lang="de-DE"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spaltig, Text, Inhalt">
    <p:spTree>
      <p:nvGrpSpPr>
        <p:cNvPr id="1" name=""/>
        <p:cNvGrpSpPr/>
        <p:nvPr/>
      </p:nvGrpSpPr>
      <p:grpSpPr>
        <a:xfrm>
          <a:off x="0" y="0"/>
          <a:ext cx="0" cy="0"/>
          <a:chOff x="0" y="0"/>
          <a:chExt cx="0" cy="0"/>
        </a:xfrm>
      </p:grpSpPr>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Datumsplatzhalter"/>
          <p:cNvSpPr>
            <a:spLocks noGrp="1"/>
          </p:cNvSpPr>
          <p:nvPr>
            <p:ph type="dt" sz="half" idx="14"/>
          </p:nvPr>
        </p:nvSpPr>
        <p:spPr/>
        <p:txBody>
          <a:bodyPr/>
          <a:lstStyle>
            <a:lvl1pPr algn="ctr">
              <a:defRPr/>
            </a:lvl1pPr>
          </a:lstStyle>
          <a:p>
            <a:pPr>
              <a:defRPr/>
            </a:pPr>
            <a:r>
              <a:rPr lang="de-DE" smtClean="0"/>
              <a:t>TT.MM.JJJJ</a:t>
            </a:r>
            <a:endParaRPr lang="de-DE" dirty="0"/>
          </a:p>
        </p:txBody>
      </p:sp>
      <p:sp>
        <p:nvSpPr>
          <p:cNvPr id="6" name="Fußzeilenplatzhalter"/>
          <p:cNvSpPr>
            <a:spLocks noGrp="1"/>
          </p:cNvSpPr>
          <p:nvPr>
            <p:ph type="ftr" sz="quarter" idx="15"/>
          </p:nvPr>
        </p:nvSpPr>
        <p:spPr/>
        <p:txBody>
          <a:bodyPr/>
          <a:lstStyle>
            <a:lvl1pPr>
              <a:defRPr/>
            </a:lvl1pPr>
          </a:lstStyle>
          <a:p>
            <a:pPr>
              <a:defRPr/>
            </a:pPr>
            <a:r>
              <a:rPr lang="de-DE"/>
              <a:t>Fußzeile</a:t>
            </a:r>
          </a:p>
        </p:txBody>
      </p:sp>
      <p:sp>
        <p:nvSpPr>
          <p:cNvPr id="8" name="Foliennummernplatzhalter"/>
          <p:cNvSpPr>
            <a:spLocks noGrp="1"/>
          </p:cNvSpPr>
          <p:nvPr>
            <p:ph type="sldNum" sz="quarter" idx="16"/>
          </p:nvPr>
        </p:nvSpPr>
        <p:spPr/>
        <p:txBody>
          <a:bodyPr/>
          <a:lstStyle>
            <a:lvl1pPr>
              <a:defRPr/>
            </a:lvl1pPr>
          </a:lstStyle>
          <a:p>
            <a:pPr>
              <a:defRPr/>
            </a:pPr>
            <a:fld id="{F43F2EEF-485D-448C-AED6-3111F011404D}" type="slidenum">
              <a:rPr lang="de-DE"/>
              <a:pPr>
                <a:defRPr/>
              </a:pPr>
              <a:t>‹Nr.›</a:t>
            </a:fld>
            <a:endParaRPr lang="de-DE" dirty="0"/>
          </a:p>
        </p:txBody>
      </p:sp>
      <p:sp>
        <p:nvSpPr>
          <p:cNvPr id="7" name="Inhaltsplatzhalter 2"/>
          <p:cNvSpPr>
            <a:spLocks noGrp="1"/>
          </p:cNvSpPr>
          <p:nvPr>
            <p:ph idx="13"/>
          </p:nvPr>
        </p:nvSpPr>
        <p:spPr>
          <a:xfrm>
            <a:off x="4786314" y="1044000"/>
            <a:ext cx="4104000" cy="5040000"/>
          </a:xfrm>
          <a:prstGeom prst="rect">
            <a:avLst/>
          </a:prstGeom>
        </p:spPr>
        <p:txBody>
          <a:bodyPr>
            <a:noAutofit/>
          </a:bodyPr>
          <a:lstStyle>
            <a:lvl1pPr marL="0" indent="0">
              <a:spcBef>
                <a:spcPts val="300"/>
              </a:spcBef>
              <a:buFont typeface="Arial" pitchFamily="34" charset="0"/>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666000" indent="-216000">
              <a:buClr>
                <a:srgbClr val="FF6600"/>
              </a:buClr>
              <a:buFont typeface="Wingdings" pitchFamily="2" charset="2"/>
              <a:buChar char="§"/>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smtClean="0"/>
          </a:p>
        </p:txBody>
      </p:sp>
      <p:sp>
        <p:nvSpPr>
          <p:cNvPr id="3" name="Inhaltsplatzhalter 2"/>
          <p:cNvSpPr>
            <a:spLocks noGrp="1"/>
          </p:cNvSpPr>
          <p:nvPr>
            <p:ph idx="1"/>
          </p:nvPr>
        </p:nvSpPr>
        <p:spPr>
          <a:xfrm>
            <a:off x="360000" y="1043999"/>
            <a:ext cx="4104000" cy="5040000"/>
          </a:xfrm>
          <a:prstGeom prst="rect">
            <a:avLst/>
          </a:prstGeom>
        </p:spPr>
        <p:txBody>
          <a:bodyPr>
            <a:noAutofit/>
          </a:bodyPr>
          <a:lstStyle>
            <a:lvl1pPr marL="0" indent="0">
              <a:spcBef>
                <a:spcPts val="300"/>
              </a:spcBef>
              <a:buClr>
                <a:srgbClr val="FF6600"/>
              </a:buClr>
              <a:buSzPct val="120000"/>
              <a:buFont typeface="Arial" pitchFamily="34" charset="0"/>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baseline="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666000" indent="-216000">
              <a:buClr>
                <a:srgbClr val="FF6600"/>
              </a:buClr>
              <a:buFont typeface="Wingdings" pitchFamily="2" charset="2"/>
              <a:buChar char="§"/>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spaltig, Aufzählung, Inhalt">
    <p:spTree>
      <p:nvGrpSpPr>
        <p:cNvPr id="1" name=""/>
        <p:cNvGrpSpPr/>
        <p:nvPr/>
      </p:nvGrpSpPr>
      <p:grpSpPr>
        <a:xfrm>
          <a:off x="0" y="0"/>
          <a:ext cx="0" cy="0"/>
          <a:chOff x="0" y="0"/>
          <a:chExt cx="0" cy="0"/>
        </a:xfrm>
      </p:grpSpPr>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Datumsplatzhalter"/>
          <p:cNvSpPr>
            <a:spLocks noGrp="1"/>
          </p:cNvSpPr>
          <p:nvPr>
            <p:ph type="dt" sz="half" idx="14"/>
          </p:nvPr>
        </p:nvSpPr>
        <p:spPr/>
        <p:txBody>
          <a:bodyPr/>
          <a:lstStyle>
            <a:lvl1pPr algn="ctr">
              <a:defRPr/>
            </a:lvl1pPr>
          </a:lstStyle>
          <a:p>
            <a:pPr>
              <a:defRPr/>
            </a:pPr>
            <a:r>
              <a:rPr lang="de-DE" smtClean="0"/>
              <a:t>TT.MM.JJJJ</a:t>
            </a:r>
            <a:endParaRPr lang="de-DE" dirty="0"/>
          </a:p>
        </p:txBody>
      </p:sp>
      <p:sp>
        <p:nvSpPr>
          <p:cNvPr id="6" name="Fußzeilenplatzhalter"/>
          <p:cNvSpPr>
            <a:spLocks noGrp="1"/>
          </p:cNvSpPr>
          <p:nvPr>
            <p:ph type="ftr" sz="quarter" idx="15"/>
          </p:nvPr>
        </p:nvSpPr>
        <p:spPr/>
        <p:txBody>
          <a:bodyPr/>
          <a:lstStyle>
            <a:lvl1pPr>
              <a:defRPr/>
            </a:lvl1pPr>
          </a:lstStyle>
          <a:p>
            <a:pPr>
              <a:defRPr/>
            </a:pPr>
            <a:r>
              <a:rPr lang="de-DE"/>
              <a:t>Fußzeile</a:t>
            </a:r>
          </a:p>
        </p:txBody>
      </p:sp>
      <p:sp>
        <p:nvSpPr>
          <p:cNvPr id="8" name="Foliennummernplatzhalter"/>
          <p:cNvSpPr>
            <a:spLocks noGrp="1"/>
          </p:cNvSpPr>
          <p:nvPr>
            <p:ph type="sldNum" sz="quarter" idx="16"/>
          </p:nvPr>
        </p:nvSpPr>
        <p:spPr/>
        <p:txBody>
          <a:bodyPr/>
          <a:lstStyle>
            <a:lvl1pPr>
              <a:defRPr/>
            </a:lvl1pPr>
          </a:lstStyle>
          <a:p>
            <a:pPr>
              <a:defRPr/>
            </a:pPr>
            <a:fld id="{F43F2EEF-485D-448C-AED6-3111F011404D}" type="slidenum">
              <a:rPr lang="de-DE"/>
              <a:pPr>
                <a:defRPr/>
              </a:pPr>
              <a:t>‹Nr.›</a:t>
            </a:fld>
            <a:endParaRPr lang="de-DE" dirty="0"/>
          </a:p>
        </p:txBody>
      </p:sp>
      <p:sp>
        <p:nvSpPr>
          <p:cNvPr id="9" name="Inhaltsplatzhalter 2"/>
          <p:cNvSpPr>
            <a:spLocks noGrp="1"/>
          </p:cNvSpPr>
          <p:nvPr>
            <p:ph idx="17"/>
          </p:nvPr>
        </p:nvSpPr>
        <p:spPr>
          <a:xfrm>
            <a:off x="4786314" y="1044000"/>
            <a:ext cx="4104000" cy="5040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lang="de-DE" sz="1600" kern="1200" dirty="0" smtClean="0">
                <a:solidFill>
                  <a:schemeClr val="tx1"/>
                </a:solidFill>
                <a:latin typeface="Arial" pitchFamily="34" charset="0"/>
                <a:ea typeface="+mn-ea"/>
                <a:cs typeface="Arial" pitchFamily="34" charset="0"/>
              </a:defRPr>
            </a:lvl1pPr>
            <a:lvl2pPr marL="450850" indent="-252000">
              <a:spcBef>
                <a:spcPts val="300"/>
              </a:spcBef>
              <a:buClr>
                <a:srgbClr val="FF6600"/>
              </a:buClr>
              <a:buSzPct val="120000"/>
              <a:buFont typeface="Webdings" pitchFamily="18" charset="2"/>
              <a:buChar char="4"/>
              <a:defRPr sz="1600">
                <a:latin typeface="Arial" pitchFamily="34" charset="0"/>
                <a:cs typeface="Arial" pitchFamily="34" charset="0"/>
              </a:defRPr>
            </a:lvl2pPr>
            <a:lvl3pPr marL="666000" indent="-216000">
              <a:spcBef>
                <a:spcPts val="300"/>
              </a:spcBef>
              <a:buClr>
                <a:srgbClr val="FF6600"/>
              </a:buClr>
              <a:buSzPct val="120000"/>
              <a:buFont typeface="Wingdings" pitchFamily="2" charset="2"/>
              <a:buChar char="§"/>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p:txBody>
      </p:sp>
      <p:sp>
        <p:nvSpPr>
          <p:cNvPr id="3" name="Inhaltsplatzhalter 2"/>
          <p:cNvSpPr>
            <a:spLocks noGrp="1"/>
          </p:cNvSpPr>
          <p:nvPr>
            <p:ph idx="1"/>
          </p:nvPr>
        </p:nvSpPr>
        <p:spPr>
          <a:xfrm>
            <a:off x="360000" y="1043999"/>
            <a:ext cx="4104000" cy="5040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lang="de-DE" sz="1600" kern="1200" dirty="0" smtClean="0">
                <a:solidFill>
                  <a:schemeClr val="tx1"/>
                </a:solidFill>
                <a:latin typeface="Arial" pitchFamily="34" charset="0"/>
                <a:ea typeface="+mn-ea"/>
                <a:cs typeface="Arial" pitchFamily="34" charset="0"/>
              </a:defRPr>
            </a:lvl1pPr>
            <a:lvl2pPr marL="450850" indent="-252000">
              <a:spcBef>
                <a:spcPts val="300"/>
              </a:spcBef>
              <a:buClr>
                <a:srgbClr val="FF6600"/>
              </a:buClr>
              <a:buSzPct val="120000"/>
              <a:buFont typeface="Webdings" pitchFamily="18" charset="2"/>
              <a:buChar char="4"/>
              <a:defRPr sz="1600" baseline="0">
                <a:latin typeface="Arial" pitchFamily="34" charset="0"/>
                <a:cs typeface="Arial" pitchFamily="34" charset="0"/>
              </a:defRPr>
            </a:lvl2pPr>
            <a:lvl3pPr marL="666000" indent="-216000">
              <a:spcBef>
                <a:spcPts val="300"/>
              </a:spcBef>
              <a:buClr>
                <a:srgbClr val="FF6600"/>
              </a:buClr>
              <a:buSzPct val="120000"/>
              <a:buFont typeface="Wingdings" pitchFamily="2" charset="2"/>
              <a:buChar char="§"/>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Felder(1), Aufzählung, Inhalt">
    <p:spTree>
      <p:nvGrpSpPr>
        <p:cNvPr id="1" name=""/>
        <p:cNvGrpSpPr/>
        <p:nvPr/>
      </p:nvGrpSpPr>
      <p:grpSpPr>
        <a:xfrm>
          <a:off x="0" y="0"/>
          <a:ext cx="0" cy="0"/>
          <a:chOff x="0" y="0"/>
          <a:chExt cx="0" cy="0"/>
        </a:xfrm>
      </p:grpSpPr>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Datumsplatzhalter"/>
          <p:cNvSpPr>
            <a:spLocks noGrp="1"/>
          </p:cNvSpPr>
          <p:nvPr>
            <p:ph type="dt" sz="half" idx="14"/>
          </p:nvPr>
        </p:nvSpPr>
        <p:spPr/>
        <p:txBody>
          <a:bodyPr/>
          <a:lstStyle>
            <a:lvl1pPr algn="ctr">
              <a:defRPr/>
            </a:lvl1pPr>
          </a:lstStyle>
          <a:p>
            <a:pPr>
              <a:defRPr/>
            </a:pPr>
            <a:r>
              <a:rPr lang="de-DE" smtClean="0"/>
              <a:t>TT.MM.JJJJ</a:t>
            </a:r>
            <a:endParaRPr lang="de-DE"/>
          </a:p>
        </p:txBody>
      </p:sp>
      <p:sp>
        <p:nvSpPr>
          <p:cNvPr id="6" name="Fußzeilenplatzhalter"/>
          <p:cNvSpPr>
            <a:spLocks noGrp="1"/>
          </p:cNvSpPr>
          <p:nvPr>
            <p:ph type="ftr" sz="quarter" idx="15"/>
          </p:nvPr>
        </p:nvSpPr>
        <p:spPr/>
        <p:txBody>
          <a:bodyPr/>
          <a:lstStyle>
            <a:lvl1pPr>
              <a:defRPr/>
            </a:lvl1pPr>
          </a:lstStyle>
          <a:p>
            <a:pPr>
              <a:defRPr/>
            </a:pPr>
            <a:r>
              <a:rPr lang="de-DE"/>
              <a:t>Fußzeile</a:t>
            </a:r>
          </a:p>
        </p:txBody>
      </p:sp>
      <p:sp>
        <p:nvSpPr>
          <p:cNvPr id="8" name="Foliennummernplatzhalter"/>
          <p:cNvSpPr>
            <a:spLocks noGrp="1"/>
          </p:cNvSpPr>
          <p:nvPr>
            <p:ph type="sldNum" sz="quarter" idx="16"/>
          </p:nvPr>
        </p:nvSpPr>
        <p:spPr/>
        <p:txBody>
          <a:bodyPr/>
          <a:lstStyle>
            <a:lvl1pPr>
              <a:defRPr/>
            </a:lvl1pPr>
          </a:lstStyle>
          <a:p>
            <a:pPr>
              <a:defRPr/>
            </a:pPr>
            <a:fld id="{F43F2EEF-485D-448C-AED6-3111F011404D}" type="slidenum">
              <a:rPr lang="de-DE"/>
              <a:pPr>
                <a:defRPr/>
              </a:pPr>
              <a:t>‹Nr.›</a:t>
            </a:fld>
            <a:endParaRPr lang="de-DE" dirty="0"/>
          </a:p>
        </p:txBody>
      </p:sp>
      <p:sp>
        <p:nvSpPr>
          <p:cNvPr id="10" name="Inhaltsplatzhalter 2"/>
          <p:cNvSpPr>
            <a:spLocks noGrp="1"/>
          </p:cNvSpPr>
          <p:nvPr>
            <p:ph idx="17"/>
          </p:nvPr>
        </p:nvSpPr>
        <p:spPr>
          <a:xfrm>
            <a:off x="4786314" y="3672000"/>
            <a:ext cx="4104000" cy="2412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sz="1600">
                <a:latin typeface="Arial" pitchFamily="34" charset="0"/>
                <a:cs typeface="Arial" pitchFamily="34" charset="0"/>
              </a:defRPr>
            </a:lvl1pPr>
            <a:lvl2pPr marL="450850" indent="-252000">
              <a:spcBef>
                <a:spcPts val="300"/>
              </a:spcBef>
              <a:buClr>
                <a:srgbClr val="FF6600"/>
              </a:buClr>
              <a:buSzPct val="120000"/>
              <a:buFont typeface="Webdings" pitchFamily="18" charset="2"/>
              <a:buChar char="4"/>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
        <p:nvSpPr>
          <p:cNvPr id="7" name="Inhaltsplatzhalter 2"/>
          <p:cNvSpPr>
            <a:spLocks noGrp="1"/>
          </p:cNvSpPr>
          <p:nvPr>
            <p:ph idx="13"/>
          </p:nvPr>
        </p:nvSpPr>
        <p:spPr>
          <a:xfrm>
            <a:off x="4786314" y="1044000"/>
            <a:ext cx="4104000" cy="2412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sz="1600">
                <a:latin typeface="Arial" pitchFamily="34" charset="0"/>
                <a:cs typeface="Arial" pitchFamily="34" charset="0"/>
              </a:defRPr>
            </a:lvl1pPr>
            <a:lvl2pPr marL="450850" indent="-252000">
              <a:spcBef>
                <a:spcPts val="300"/>
              </a:spcBef>
              <a:buClr>
                <a:srgbClr val="FF6600"/>
              </a:buClr>
              <a:buSzPct val="120000"/>
              <a:buFont typeface="Webdings" pitchFamily="18" charset="2"/>
              <a:buChar char="4"/>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
        <p:nvSpPr>
          <p:cNvPr id="3" name="Inhaltsplatzhalter 2"/>
          <p:cNvSpPr>
            <a:spLocks noGrp="1"/>
          </p:cNvSpPr>
          <p:nvPr>
            <p:ph idx="1"/>
          </p:nvPr>
        </p:nvSpPr>
        <p:spPr>
          <a:xfrm>
            <a:off x="360000" y="1043999"/>
            <a:ext cx="4104000" cy="5040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sz="1600">
                <a:latin typeface="Arial" pitchFamily="34" charset="0"/>
                <a:cs typeface="Arial" pitchFamily="34" charset="0"/>
              </a:defRPr>
            </a:lvl1pPr>
            <a:lvl2pPr marL="450850" indent="-252000">
              <a:spcBef>
                <a:spcPts val="300"/>
              </a:spcBef>
              <a:buClr>
                <a:srgbClr val="FF6600"/>
              </a:buClr>
              <a:buSzPct val="120000"/>
              <a:buFont typeface="Webdings" pitchFamily="18" charset="2"/>
              <a:buChar char="4"/>
              <a:defRPr sz="1600">
                <a:latin typeface="Arial" pitchFamily="34" charset="0"/>
                <a:cs typeface="Arial" pitchFamily="34" charset="0"/>
              </a:defRPr>
            </a:lvl2pPr>
            <a:lvl3pPr marL="666000" indent="-216000">
              <a:spcBef>
                <a:spcPts val="300"/>
              </a:spcBef>
              <a:buClr>
                <a:srgbClr val="FF6600"/>
              </a:buClr>
              <a:buSzPct val="120000"/>
              <a:buFont typeface="Wingdings" pitchFamily="2" charset="2"/>
              <a:buChar char="§"/>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Felder(2), Aufzählung, Inhalt">
    <p:spTree>
      <p:nvGrpSpPr>
        <p:cNvPr id="1" name=""/>
        <p:cNvGrpSpPr/>
        <p:nvPr/>
      </p:nvGrpSpPr>
      <p:grpSpPr>
        <a:xfrm>
          <a:off x="0" y="0"/>
          <a:ext cx="0" cy="0"/>
          <a:chOff x="0" y="0"/>
          <a:chExt cx="0" cy="0"/>
        </a:xfrm>
      </p:grpSpPr>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Datumsplatzhalter"/>
          <p:cNvSpPr>
            <a:spLocks noGrp="1"/>
          </p:cNvSpPr>
          <p:nvPr>
            <p:ph type="dt" sz="half" idx="14"/>
          </p:nvPr>
        </p:nvSpPr>
        <p:spPr/>
        <p:txBody>
          <a:bodyPr/>
          <a:lstStyle>
            <a:lvl1pPr algn="ctr">
              <a:defRPr/>
            </a:lvl1pPr>
          </a:lstStyle>
          <a:p>
            <a:pPr>
              <a:defRPr/>
            </a:pPr>
            <a:r>
              <a:rPr lang="de-DE" smtClean="0"/>
              <a:t>TT.MM.JJJJ</a:t>
            </a:r>
            <a:endParaRPr lang="de-DE"/>
          </a:p>
        </p:txBody>
      </p:sp>
      <p:sp>
        <p:nvSpPr>
          <p:cNvPr id="6" name="Fußzeilenplatzhalter"/>
          <p:cNvSpPr>
            <a:spLocks noGrp="1"/>
          </p:cNvSpPr>
          <p:nvPr>
            <p:ph type="ftr" sz="quarter" idx="15"/>
          </p:nvPr>
        </p:nvSpPr>
        <p:spPr/>
        <p:txBody>
          <a:bodyPr/>
          <a:lstStyle>
            <a:lvl1pPr>
              <a:defRPr/>
            </a:lvl1pPr>
          </a:lstStyle>
          <a:p>
            <a:pPr>
              <a:defRPr/>
            </a:pPr>
            <a:r>
              <a:rPr lang="de-DE"/>
              <a:t>Fußzeile</a:t>
            </a:r>
          </a:p>
        </p:txBody>
      </p:sp>
      <p:sp>
        <p:nvSpPr>
          <p:cNvPr id="8" name="Foliennummernplatzhalter"/>
          <p:cNvSpPr>
            <a:spLocks noGrp="1"/>
          </p:cNvSpPr>
          <p:nvPr>
            <p:ph type="sldNum" sz="quarter" idx="16"/>
          </p:nvPr>
        </p:nvSpPr>
        <p:spPr/>
        <p:txBody>
          <a:bodyPr/>
          <a:lstStyle>
            <a:lvl1pPr>
              <a:defRPr/>
            </a:lvl1pPr>
          </a:lstStyle>
          <a:p>
            <a:pPr>
              <a:defRPr/>
            </a:pPr>
            <a:fld id="{F43F2EEF-485D-448C-AED6-3111F011404D}" type="slidenum">
              <a:rPr lang="de-DE"/>
              <a:pPr>
                <a:defRPr/>
              </a:pPr>
              <a:t>‹Nr.›</a:t>
            </a:fld>
            <a:endParaRPr lang="de-DE" dirty="0"/>
          </a:p>
        </p:txBody>
      </p:sp>
      <p:sp>
        <p:nvSpPr>
          <p:cNvPr id="10" name="Inhaltsplatzhalter 2"/>
          <p:cNvSpPr>
            <a:spLocks noGrp="1"/>
          </p:cNvSpPr>
          <p:nvPr>
            <p:ph idx="18"/>
          </p:nvPr>
        </p:nvSpPr>
        <p:spPr>
          <a:xfrm>
            <a:off x="4786314" y="1044000"/>
            <a:ext cx="4104000" cy="5040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sz="1600">
                <a:latin typeface="Arial" pitchFamily="34" charset="0"/>
                <a:cs typeface="Arial" pitchFamily="34" charset="0"/>
              </a:defRPr>
            </a:lvl1pPr>
            <a:lvl2pPr marL="450850" indent="-252000">
              <a:spcBef>
                <a:spcPts val="300"/>
              </a:spcBef>
              <a:buClr>
                <a:srgbClr val="FF6600"/>
              </a:buClr>
              <a:buSzPct val="120000"/>
              <a:buFont typeface="Webdings" pitchFamily="18" charset="2"/>
              <a:buChar char="4"/>
              <a:defRPr sz="1600">
                <a:latin typeface="Arial" pitchFamily="34" charset="0"/>
                <a:cs typeface="Arial" pitchFamily="34" charset="0"/>
              </a:defRPr>
            </a:lvl2pPr>
            <a:lvl3pPr marL="666000" indent="-216000">
              <a:spcBef>
                <a:spcPts val="300"/>
              </a:spcBef>
              <a:buClr>
                <a:srgbClr val="FF6600"/>
              </a:buClr>
              <a:buSzPct val="120000"/>
              <a:buFont typeface="Wingdings" pitchFamily="2" charset="2"/>
              <a:buChar char="§"/>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
        <p:nvSpPr>
          <p:cNvPr id="13" name="Inhaltsplatzhalter 2"/>
          <p:cNvSpPr>
            <a:spLocks noGrp="1"/>
          </p:cNvSpPr>
          <p:nvPr>
            <p:ph idx="17"/>
          </p:nvPr>
        </p:nvSpPr>
        <p:spPr>
          <a:xfrm>
            <a:off x="360000" y="3672000"/>
            <a:ext cx="4104000" cy="2412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sz="1600">
                <a:latin typeface="Arial" pitchFamily="34" charset="0"/>
                <a:cs typeface="Arial" pitchFamily="34" charset="0"/>
              </a:defRPr>
            </a:lvl1pPr>
            <a:lvl2pPr marL="450850" indent="-252000">
              <a:spcBef>
                <a:spcPts val="300"/>
              </a:spcBef>
              <a:buClr>
                <a:srgbClr val="FF6600"/>
              </a:buClr>
              <a:buSzPct val="120000"/>
              <a:buFont typeface="Webdings" pitchFamily="18" charset="2"/>
              <a:buChar char="4"/>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
        <p:nvSpPr>
          <p:cNvPr id="11" name="Inhaltsplatzhalter 2"/>
          <p:cNvSpPr>
            <a:spLocks noGrp="1"/>
          </p:cNvSpPr>
          <p:nvPr>
            <p:ph idx="13"/>
          </p:nvPr>
        </p:nvSpPr>
        <p:spPr>
          <a:xfrm>
            <a:off x="360000" y="1044000"/>
            <a:ext cx="4104000" cy="2412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sz="1600">
                <a:latin typeface="Arial" pitchFamily="34" charset="0"/>
                <a:cs typeface="Arial" pitchFamily="34" charset="0"/>
              </a:defRPr>
            </a:lvl1pPr>
            <a:lvl2pPr marL="450850" indent="-252000">
              <a:spcBef>
                <a:spcPts val="300"/>
              </a:spcBef>
              <a:buClr>
                <a:srgbClr val="FF6600"/>
              </a:buClr>
              <a:buSzPct val="120000"/>
              <a:buFont typeface="Webdings" pitchFamily="18" charset="2"/>
              <a:buChar char="4"/>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Felder(3), Text, Inhalt">
    <p:spTree>
      <p:nvGrpSpPr>
        <p:cNvPr id="1" name=""/>
        <p:cNvGrpSpPr/>
        <p:nvPr/>
      </p:nvGrpSpPr>
      <p:grpSpPr>
        <a:xfrm>
          <a:off x="0" y="0"/>
          <a:ext cx="0" cy="0"/>
          <a:chOff x="0" y="0"/>
          <a:chExt cx="0" cy="0"/>
        </a:xfrm>
      </p:grpSpPr>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Datumsplatzhalter"/>
          <p:cNvSpPr>
            <a:spLocks noGrp="1"/>
          </p:cNvSpPr>
          <p:nvPr>
            <p:ph type="dt" sz="half" idx="14"/>
          </p:nvPr>
        </p:nvSpPr>
        <p:spPr/>
        <p:txBody>
          <a:bodyPr/>
          <a:lstStyle>
            <a:lvl1pPr algn="ctr">
              <a:defRPr/>
            </a:lvl1pPr>
          </a:lstStyle>
          <a:p>
            <a:pPr>
              <a:defRPr/>
            </a:pPr>
            <a:r>
              <a:rPr lang="de-DE" smtClean="0"/>
              <a:t>TT.MM.JJJJ</a:t>
            </a:r>
            <a:endParaRPr lang="de-DE" dirty="0"/>
          </a:p>
        </p:txBody>
      </p:sp>
      <p:sp>
        <p:nvSpPr>
          <p:cNvPr id="6" name="Fußzeilenplatzhalter"/>
          <p:cNvSpPr>
            <a:spLocks noGrp="1"/>
          </p:cNvSpPr>
          <p:nvPr>
            <p:ph type="ftr" sz="quarter" idx="15"/>
          </p:nvPr>
        </p:nvSpPr>
        <p:spPr/>
        <p:txBody>
          <a:bodyPr/>
          <a:lstStyle>
            <a:lvl1pPr>
              <a:defRPr/>
            </a:lvl1pPr>
          </a:lstStyle>
          <a:p>
            <a:pPr>
              <a:defRPr/>
            </a:pPr>
            <a:r>
              <a:rPr lang="de-DE"/>
              <a:t>Fußzeile</a:t>
            </a:r>
          </a:p>
        </p:txBody>
      </p:sp>
      <p:sp>
        <p:nvSpPr>
          <p:cNvPr id="8" name="Foliennummernplatzhalter"/>
          <p:cNvSpPr>
            <a:spLocks noGrp="1"/>
          </p:cNvSpPr>
          <p:nvPr>
            <p:ph type="sldNum" sz="quarter" idx="16"/>
          </p:nvPr>
        </p:nvSpPr>
        <p:spPr/>
        <p:txBody>
          <a:bodyPr/>
          <a:lstStyle>
            <a:lvl1pPr>
              <a:defRPr/>
            </a:lvl1pPr>
          </a:lstStyle>
          <a:p>
            <a:pPr>
              <a:defRPr/>
            </a:pPr>
            <a:fld id="{F43F2EEF-485D-448C-AED6-3111F011404D}" type="slidenum">
              <a:rPr lang="de-DE"/>
              <a:pPr>
                <a:defRPr/>
              </a:pPr>
              <a:t>‹Nr.›</a:t>
            </a:fld>
            <a:endParaRPr lang="de-DE" dirty="0"/>
          </a:p>
        </p:txBody>
      </p:sp>
      <p:sp>
        <p:nvSpPr>
          <p:cNvPr id="10" name="Inhaltsplatzhalter 2"/>
          <p:cNvSpPr>
            <a:spLocks noGrp="1"/>
          </p:cNvSpPr>
          <p:nvPr>
            <p:ph idx="17"/>
          </p:nvPr>
        </p:nvSpPr>
        <p:spPr>
          <a:xfrm>
            <a:off x="4786314" y="3672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
        <p:nvSpPr>
          <p:cNvPr id="7" name="Inhaltsplatzhalter 2"/>
          <p:cNvSpPr>
            <a:spLocks noGrp="1"/>
          </p:cNvSpPr>
          <p:nvPr>
            <p:ph idx="13"/>
          </p:nvPr>
        </p:nvSpPr>
        <p:spPr>
          <a:xfrm>
            <a:off x="4786314" y="1044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
        <p:nvSpPr>
          <p:cNvPr id="3" name="Inhaltsplatzhalter 2"/>
          <p:cNvSpPr>
            <a:spLocks noGrp="1"/>
          </p:cNvSpPr>
          <p:nvPr>
            <p:ph idx="1"/>
          </p:nvPr>
        </p:nvSpPr>
        <p:spPr>
          <a:xfrm>
            <a:off x="360000" y="1043999"/>
            <a:ext cx="4104000" cy="5040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666000" indent="-216000">
              <a:buClr>
                <a:srgbClr val="FF6600"/>
              </a:buClr>
              <a:buFont typeface="Wingdings" pitchFamily="2" charset="2"/>
              <a:buChar char="§"/>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Felder(4), Text, Inhalt">
    <p:spTree>
      <p:nvGrpSpPr>
        <p:cNvPr id="1" name=""/>
        <p:cNvGrpSpPr/>
        <p:nvPr/>
      </p:nvGrpSpPr>
      <p:grpSpPr>
        <a:xfrm>
          <a:off x="0" y="0"/>
          <a:ext cx="0" cy="0"/>
          <a:chOff x="0" y="0"/>
          <a:chExt cx="0" cy="0"/>
        </a:xfrm>
      </p:grpSpPr>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Datumsplatzhalter"/>
          <p:cNvSpPr>
            <a:spLocks noGrp="1"/>
          </p:cNvSpPr>
          <p:nvPr>
            <p:ph type="dt" sz="half" idx="14"/>
          </p:nvPr>
        </p:nvSpPr>
        <p:spPr/>
        <p:txBody>
          <a:bodyPr/>
          <a:lstStyle>
            <a:lvl1pPr algn="ctr">
              <a:defRPr/>
            </a:lvl1pPr>
          </a:lstStyle>
          <a:p>
            <a:pPr>
              <a:defRPr/>
            </a:pPr>
            <a:r>
              <a:rPr lang="de-DE" smtClean="0"/>
              <a:t>TT.MM.JJJJ</a:t>
            </a:r>
            <a:endParaRPr lang="de-DE"/>
          </a:p>
        </p:txBody>
      </p:sp>
      <p:sp>
        <p:nvSpPr>
          <p:cNvPr id="6" name="Fußzeilenplatzhalter"/>
          <p:cNvSpPr>
            <a:spLocks noGrp="1"/>
          </p:cNvSpPr>
          <p:nvPr>
            <p:ph type="ftr" sz="quarter" idx="15"/>
          </p:nvPr>
        </p:nvSpPr>
        <p:spPr/>
        <p:txBody>
          <a:bodyPr/>
          <a:lstStyle>
            <a:lvl1pPr>
              <a:defRPr/>
            </a:lvl1pPr>
          </a:lstStyle>
          <a:p>
            <a:pPr>
              <a:defRPr/>
            </a:pPr>
            <a:r>
              <a:rPr lang="de-DE"/>
              <a:t>Fußzeile</a:t>
            </a:r>
          </a:p>
        </p:txBody>
      </p:sp>
      <p:sp>
        <p:nvSpPr>
          <p:cNvPr id="8" name="Foliennummernplatzhalter"/>
          <p:cNvSpPr>
            <a:spLocks noGrp="1"/>
          </p:cNvSpPr>
          <p:nvPr>
            <p:ph type="sldNum" sz="quarter" idx="16"/>
          </p:nvPr>
        </p:nvSpPr>
        <p:spPr/>
        <p:txBody>
          <a:bodyPr/>
          <a:lstStyle>
            <a:lvl1pPr>
              <a:defRPr/>
            </a:lvl1pPr>
          </a:lstStyle>
          <a:p>
            <a:pPr>
              <a:defRPr/>
            </a:pPr>
            <a:fld id="{F43F2EEF-485D-448C-AED6-3111F011404D}" type="slidenum">
              <a:rPr lang="de-DE"/>
              <a:pPr>
                <a:defRPr/>
              </a:pPr>
              <a:t>‹Nr.›</a:t>
            </a:fld>
            <a:endParaRPr lang="de-DE" dirty="0"/>
          </a:p>
        </p:txBody>
      </p:sp>
      <p:sp>
        <p:nvSpPr>
          <p:cNvPr id="10" name="Inhaltsplatzhalter 2"/>
          <p:cNvSpPr>
            <a:spLocks noGrp="1"/>
          </p:cNvSpPr>
          <p:nvPr>
            <p:ph idx="18"/>
          </p:nvPr>
        </p:nvSpPr>
        <p:spPr>
          <a:xfrm>
            <a:off x="4786314" y="1044000"/>
            <a:ext cx="4104000" cy="5040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666000" indent="-216000">
              <a:buClr>
                <a:srgbClr val="FF6600"/>
              </a:buClr>
              <a:buFont typeface="Wingdings" pitchFamily="2" charset="2"/>
              <a:buChar char="§"/>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p:txBody>
      </p:sp>
      <p:sp>
        <p:nvSpPr>
          <p:cNvPr id="13" name="Inhaltsplatzhalter 2"/>
          <p:cNvSpPr>
            <a:spLocks noGrp="1"/>
          </p:cNvSpPr>
          <p:nvPr>
            <p:ph idx="17"/>
          </p:nvPr>
        </p:nvSpPr>
        <p:spPr>
          <a:xfrm>
            <a:off x="360000" y="3672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
        <p:nvSpPr>
          <p:cNvPr id="11" name="Inhaltsplatzhalter 2"/>
          <p:cNvSpPr>
            <a:spLocks noGrp="1"/>
          </p:cNvSpPr>
          <p:nvPr>
            <p:ph idx="13"/>
          </p:nvPr>
        </p:nvSpPr>
        <p:spPr>
          <a:xfrm>
            <a:off x="360000" y="1044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Felder, Aufzählung, Inhalt">
    <p:spTree>
      <p:nvGrpSpPr>
        <p:cNvPr id="1" name=""/>
        <p:cNvGrpSpPr/>
        <p:nvPr/>
      </p:nvGrpSpPr>
      <p:grpSpPr>
        <a:xfrm>
          <a:off x="0" y="0"/>
          <a:ext cx="0" cy="0"/>
          <a:chOff x="0" y="0"/>
          <a:chExt cx="0" cy="0"/>
        </a:xfrm>
      </p:grpSpPr>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Datumsplatzhalter"/>
          <p:cNvSpPr>
            <a:spLocks noGrp="1"/>
          </p:cNvSpPr>
          <p:nvPr>
            <p:ph type="dt" sz="half" idx="14"/>
          </p:nvPr>
        </p:nvSpPr>
        <p:spPr/>
        <p:txBody>
          <a:bodyPr/>
          <a:lstStyle>
            <a:lvl1pPr algn="ctr">
              <a:defRPr/>
            </a:lvl1pPr>
          </a:lstStyle>
          <a:p>
            <a:pPr>
              <a:defRPr/>
            </a:pPr>
            <a:r>
              <a:rPr lang="de-DE" smtClean="0"/>
              <a:t>TT.MM.JJJJ</a:t>
            </a:r>
            <a:endParaRPr lang="de-DE" dirty="0"/>
          </a:p>
        </p:txBody>
      </p:sp>
      <p:sp>
        <p:nvSpPr>
          <p:cNvPr id="6" name="Fußzeilenplatzhalter"/>
          <p:cNvSpPr>
            <a:spLocks noGrp="1"/>
          </p:cNvSpPr>
          <p:nvPr>
            <p:ph type="ftr" sz="quarter" idx="15"/>
          </p:nvPr>
        </p:nvSpPr>
        <p:spPr/>
        <p:txBody>
          <a:bodyPr/>
          <a:lstStyle>
            <a:lvl1pPr>
              <a:defRPr/>
            </a:lvl1pPr>
          </a:lstStyle>
          <a:p>
            <a:pPr>
              <a:defRPr/>
            </a:pPr>
            <a:r>
              <a:rPr lang="de-DE"/>
              <a:t>Fußzeile</a:t>
            </a:r>
          </a:p>
        </p:txBody>
      </p:sp>
      <p:sp>
        <p:nvSpPr>
          <p:cNvPr id="8" name="Foliennummernplatzhalter"/>
          <p:cNvSpPr>
            <a:spLocks noGrp="1"/>
          </p:cNvSpPr>
          <p:nvPr>
            <p:ph type="sldNum" sz="quarter" idx="16"/>
          </p:nvPr>
        </p:nvSpPr>
        <p:spPr/>
        <p:txBody>
          <a:bodyPr/>
          <a:lstStyle>
            <a:lvl1pPr>
              <a:defRPr/>
            </a:lvl1pPr>
          </a:lstStyle>
          <a:p>
            <a:pPr>
              <a:defRPr/>
            </a:pPr>
            <a:fld id="{F43F2EEF-485D-448C-AED6-3111F011404D}" type="slidenum">
              <a:rPr lang="de-DE"/>
              <a:pPr>
                <a:defRPr/>
              </a:pPr>
              <a:t>‹Nr.›</a:t>
            </a:fld>
            <a:endParaRPr lang="de-DE" dirty="0"/>
          </a:p>
        </p:txBody>
      </p:sp>
      <p:sp>
        <p:nvSpPr>
          <p:cNvPr id="14" name="Inhaltsplatzhalter 2"/>
          <p:cNvSpPr>
            <a:spLocks noGrp="1"/>
          </p:cNvSpPr>
          <p:nvPr>
            <p:ph idx="17"/>
          </p:nvPr>
        </p:nvSpPr>
        <p:spPr>
          <a:xfrm>
            <a:off x="4786314" y="3672000"/>
            <a:ext cx="4104000" cy="2412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sz="1600">
                <a:latin typeface="Arial" pitchFamily="34" charset="0"/>
                <a:cs typeface="Arial" pitchFamily="34" charset="0"/>
              </a:defRPr>
            </a:lvl1pPr>
            <a:lvl2pPr marL="450850" indent="-252000">
              <a:spcBef>
                <a:spcPts val="300"/>
              </a:spcBef>
              <a:buClr>
                <a:srgbClr val="FF6600"/>
              </a:buClr>
              <a:buSzPct val="120000"/>
              <a:buFont typeface="Webdings" pitchFamily="18" charset="2"/>
              <a:buChar char="4"/>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
        <p:nvSpPr>
          <p:cNvPr id="13" name="Inhaltsplatzhalter 2"/>
          <p:cNvSpPr>
            <a:spLocks noGrp="1"/>
          </p:cNvSpPr>
          <p:nvPr>
            <p:ph idx="13"/>
          </p:nvPr>
        </p:nvSpPr>
        <p:spPr>
          <a:xfrm>
            <a:off x="4786314" y="1044000"/>
            <a:ext cx="4104000" cy="2412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sz="1600">
                <a:latin typeface="Arial" pitchFamily="34" charset="0"/>
                <a:cs typeface="Arial" pitchFamily="34" charset="0"/>
              </a:defRPr>
            </a:lvl1pPr>
            <a:lvl2pPr marL="450850" indent="-252000">
              <a:spcBef>
                <a:spcPts val="300"/>
              </a:spcBef>
              <a:buClr>
                <a:srgbClr val="FF6600"/>
              </a:buClr>
              <a:buSzPct val="120000"/>
              <a:buFont typeface="Webdings" pitchFamily="18" charset="2"/>
              <a:buChar char="4"/>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
        <p:nvSpPr>
          <p:cNvPr id="16" name="Inhaltsplatzhalter 2"/>
          <p:cNvSpPr>
            <a:spLocks noGrp="1"/>
          </p:cNvSpPr>
          <p:nvPr>
            <p:ph idx="19"/>
          </p:nvPr>
        </p:nvSpPr>
        <p:spPr>
          <a:xfrm>
            <a:off x="360000" y="3672000"/>
            <a:ext cx="4104000" cy="2412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sz="1600">
                <a:latin typeface="Arial" pitchFamily="34" charset="0"/>
                <a:cs typeface="Arial" pitchFamily="34" charset="0"/>
              </a:defRPr>
            </a:lvl1pPr>
            <a:lvl2pPr marL="450850" indent="-252000">
              <a:spcBef>
                <a:spcPts val="300"/>
              </a:spcBef>
              <a:buClr>
                <a:srgbClr val="FF6600"/>
              </a:buClr>
              <a:buSzPct val="120000"/>
              <a:buFont typeface="Webdings" pitchFamily="18" charset="2"/>
              <a:buChar char="4"/>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
        <p:nvSpPr>
          <p:cNvPr id="15" name="Inhaltsplatzhalter 2"/>
          <p:cNvSpPr>
            <a:spLocks noGrp="1"/>
          </p:cNvSpPr>
          <p:nvPr>
            <p:ph idx="18"/>
          </p:nvPr>
        </p:nvSpPr>
        <p:spPr>
          <a:xfrm>
            <a:off x="360000" y="1044000"/>
            <a:ext cx="4104000" cy="2412000"/>
          </a:xfrm>
          <a:prstGeom prst="rect">
            <a:avLst/>
          </a:prstGeom>
        </p:spPr>
        <p:txBody>
          <a:bodyPr>
            <a:noAutofit/>
          </a:bodyPr>
          <a:lstStyle>
            <a:lvl1pPr marL="270000" indent="-270000">
              <a:spcBef>
                <a:spcPts val="300"/>
              </a:spcBef>
              <a:buClr>
                <a:srgbClr val="FF6600"/>
              </a:buClr>
              <a:buSzPct val="120000"/>
              <a:buFont typeface="Webdings" pitchFamily="18" charset="2"/>
              <a:buChar char="8"/>
              <a:defRPr sz="1600">
                <a:latin typeface="Arial" pitchFamily="34" charset="0"/>
                <a:cs typeface="Arial" pitchFamily="34" charset="0"/>
              </a:defRPr>
            </a:lvl1pPr>
            <a:lvl2pPr marL="450850" indent="-252000">
              <a:spcBef>
                <a:spcPts val="300"/>
              </a:spcBef>
              <a:buClr>
                <a:srgbClr val="FF6600"/>
              </a:buClr>
              <a:buSzPct val="120000"/>
              <a:buFont typeface="Webdings" pitchFamily="18" charset="2"/>
              <a:buChar char="4"/>
              <a:defRPr sz="1600">
                <a:latin typeface="Arial" pitchFamily="34" charset="0"/>
                <a:cs typeface="Arial" pitchFamily="34" charset="0"/>
              </a:defRPr>
            </a:lvl2pPr>
            <a:lvl3pPr marL="719138" indent="-271463">
              <a:spcBef>
                <a:spcPts val="300"/>
              </a:spcBef>
              <a:buClr>
                <a:srgbClr val="FF6600"/>
              </a:buClr>
              <a:buSzPct val="120000"/>
              <a:buFontTx/>
              <a:buNone/>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Felder, Text, Inhalt">
    <p:spTree>
      <p:nvGrpSpPr>
        <p:cNvPr id="1" name=""/>
        <p:cNvGrpSpPr/>
        <p:nvPr/>
      </p:nvGrpSpPr>
      <p:grpSpPr>
        <a:xfrm>
          <a:off x="0" y="0"/>
          <a:ext cx="0" cy="0"/>
          <a:chOff x="0" y="0"/>
          <a:chExt cx="0" cy="0"/>
        </a:xfrm>
      </p:grpSpPr>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Datumsplatzhalter"/>
          <p:cNvSpPr>
            <a:spLocks noGrp="1"/>
          </p:cNvSpPr>
          <p:nvPr>
            <p:ph type="dt" sz="half" idx="14"/>
          </p:nvPr>
        </p:nvSpPr>
        <p:spPr/>
        <p:txBody>
          <a:bodyPr/>
          <a:lstStyle>
            <a:lvl1pPr algn="ctr">
              <a:defRPr/>
            </a:lvl1pPr>
          </a:lstStyle>
          <a:p>
            <a:pPr>
              <a:defRPr/>
            </a:pPr>
            <a:r>
              <a:rPr lang="de-DE" smtClean="0"/>
              <a:t>TT.MM.JJJJ</a:t>
            </a:r>
            <a:endParaRPr lang="de-DE" dirty="0"/>
          </a:p>
        </p:txBody>
      </p:sp>
      <p:sp>
        <p:nvSpPr>
          <p:cNvPr id="6" name="Fußzeilenplatzhalter"/>
          <p:cNvSpPr>
            <a:spLocks noGrp="1"/>
          </p:cNvSpPr>
          <p:nvPr>
            <p:ph type="ftr" sz="quarter" idx="15"/>
          </p:nvPr>
        </p:nvSpPr>
        <p:spPr/>
        <p:txBody>
          <a:bodyPr/>
          <a:lstStyle>
            <a:lvl1pPr>
              <a:defRPr/>
            </a:lvl1pPr>
          </a:lstStyle>
          <a:p>
            <a:pPr>
              <a:defRPr/>
            </a:pPr>
            <a:r>
              <a:rPr lang="de-DE" dirty="0"/>
              <a:t>Fußzeile</a:t>
            </a:r>
          </a:p>
        </p:txBody>
      </p:sp>
      <p:sp>
        <p:nvSpPr>
          <p:cNvPr id="8" name="Foliennummernplatzhalter"/>
          <p:cNvSpPr>
            <a:spLocks noGrp="1"/>
          </p:cNvSpPr>
          <p:nvPr>
            <p:ph type="sldNum" sz="quarter" idx="16"/>
          </p:nvPr>
        </p:nvSpPr>
        <p:spPr/>
        <p:txBody>
          <a:bodyPr/>
          <a:lstStyle>
            <a:lvl1pPr>
              <a:defRPr/>
            </a:lvl1pPr>
          </a:lstStyle>
          <a:p>
            <a:pPr>
              <a:defRPr/>
            </a:pPr>
            <a:fld id="{F43F2EEF-485D-448C-AED6-3111F011404D}" type="slidenum">
              <a:rPr lang="de-DE"/>
              <a:pPr>
                <a:defRPr/>
              </a:pPr>
              <a:t>‹Nr.›</a:t>
            </a:fld>
            <a:endParaRPr lang="de-DE" dirty="0"/>
          </a:p>
        </p:txBody>
      </p:sp>
      <p:sp>
        <p:nvSpPr>
          <p:cNvPr id="10" name="Inhaltsplatzhalter 2"/>
          <p:cNvSpPr>
            <a:spLocks noGrp="1"/>
          </p:cNvSpPr>
          <p:nvPr>
            <p:ph idx="19"/>
          </p:nvPr>
        </p:nvSpPr>
        <p:spPr>
          <a:xfrm>
            <a:off x="4788000" y="3672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
        <p:nvSpPr>
          <p:cNvPr id="13" name="Inhaltsplatzhalter 2"/>
          <p:cNvSpPr>
            <a:spLocks noGrp="1"/>
          </p:cNvSpPr>
          <p:nvPr>
            <p:ph idx="13"/>
          </p:nvPr>
        </p:nvSpPr>
        <p:spPr>
          <a:xfrm>
            <a:off x="4786314" y="1044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
        <p:nvSpPr>
          <p:cNvPr id="11" name="Inhaltsplatzhalter 2"/>
          <p:cNvSpPr>
            <a:spLocks noGrp="1"/>
          </p:cNvSpPr>
          <p:nvPr>
            <p:ph idx="20"/>
          </p:nvPr>
        </p:nvSpPr>
        <p:spPr>
          <a:xfrm>
            <a:off x="360000" y="3672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
        <p:nvSpPr>
          <p:cNvPr id="15" name="Inhaltsplatzhalter 2"/>
          <p:cNvSpPr>
            <a:spLocks noGrp="1"/>
          </p:cNvSpPr>
          <p:nvPr>
            <p:ph idx="18"/>
          </p:nvPr>
        </p:nvSpPr>
        <p:spPr>
          <a:xfrm>
            <a:off x="360000" y="1044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ilung horiz., Text, Inhalt">
    <p:spTree>
      <p:nvGrpSpPr>
        <p:cNvPr id="1" name=""/>
        <p:cNvGrpSpPr/>
        <p:nvPr/>
      </p:nvGrpSpPr>
      <p:grpSpPr>
        <a:xfrm>
          <a:off x="0" y="0"/>
          <a:ext cx="0" cy="0"/>
          <a:chOff x="0" y="0"/>
          <a:chExt cx="0" cy="0"/>
        </a:xfrm>
      </p:grpSpPr>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Datumsplatzhalter"/>
          <p:cNvSpPr>
            <a:spLocks noGrp="1"/>
          </p:cNvSpPr>
          <p:nvPr>
            <p:ph type="dt" sz="half" idx="14"/>
          </p:nvPr>
        </p:nvSpPr>
        <p:spPr/>
        <p:txBody>
          <a:bodyPr/>
          <a:lstStyle>
            <a:lvl1pPr algn="ctr">
              <a:defRPr/>
            </a:lvl1pPr>
          </a:lstStyle>
          <a:p>
            <a:pPr>
              <a:defRPr/>
            </a:pPr>
            <a:r>
              <a:rPr lang="de-DE" smtClean="0"/>
              <a:t>TT.MM.JJJJ</a:t>
            </a:r>
            <a:endParaRPr lang="de-DE" dirty="0"/>
          </a:p>
        </p:txBody>
      </p:sp>
      <p:sp>
        <p:nvSpPr>
          <p:cNvPr id="6" name="Fußzeilenplatzhalter"/>
          <p:cNvSpPr>
            <a:spLocks noGrp="1"/>
          </p:cNvSpPr>
          <p:nvPr>
            <p:ph type="ftr" sz="quarter" idx="15"/>
          </p:nvPr>
        </p:nvSpPr>
        <p:spPr/>
        <p:txBody>
          <a:bodyPr/>
          <a:lstStyle>
            <a:lvl1pPr>
              <a:defRPr/>
            </a:lvl1pPr>
          </a:lstStyle>
          <a:p>
            <a:pPr>
              <a:defRPr/>
            </a:pPr>
            <a:r>
              <a:rPr lang="de-DE" dirty="0"/>
              <a:t>Fußzeile</a:t>
            </a:r>
          </a:p>
        </p:txBody>
      </p:sp>
      <p:sp>
        <p:nvSpPr>
          <p:cNvPr id="8" name="Foliennummernplatzhalter"/>
          <p:cNvSpPr>
            <a:spLocks noGrp="1"/>
          </p:cNvSpPr>
          <p:nvPr>
            <p:ph type="sldNum" sz="quarter" idx="16"/>
          </p:nvPr>
        </p:nvSpPr>
        <p:spPr/>
        <p:txBody>
          <a:bodyPr/>
          <a:lstStyle>
            <a:lvl1pPr>
              <a:defRPr/>
            </a:lvl1pPr>
          </a:lstStyle>
          <a:p>
            <a:pPr>
              <a:defRPr/>
            </a:pPr>
            <a:fld id="{F43F2EEF-485D-448C-AED6-3111F011404D}" type="slidenum">
              <a:rPr lang="de-DE"/>
              <a:pPr>
                <a:defRPr/>
              </a:pPr>
              <a:t>‹Nr.›</a:t>
            </a:fld>
            <a:endParaRPr lang="de-DE" dirty="0"/>
          </a:p>
        </p:txBody>
      </p:sp>
      <p:sp>
        <p:nvSpPr>
          <p:cNvPr id="11" name="Inhaltsplatzhalter 2"/>
          <p:cNvSpPr>
            <a:spLocks noGrp="1"/>
          </p:cNvSpPr>
          <p:nvPr>
            <p:ph idx="20"/>
          </p:nvPr>
        </p:nvSpPr>
        <p:spPr>
          <a:xfrm>
            <a:off x="360000" y="3672000"/>
            <a:ext cx="8532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
        <p:nvSpPr>
          <p:cNvPr id="15" name="Inhaltsplatzhalter 2"/>
          <p:cNvSpPr>
            <a:spLocks noGrp="1"/>
          </p:cNvSpPr>
          <p:nvPr>
            <p:ph idx="18"/>
          </p:nvPr>
        </p:nvSpPr>
        <p:spPr>
          <a:xfrm>
            <a:off x="360000" y="1044000"/>
            <a:ext cx="8532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ilung 3a, Text, Inhalt">
    <p:spTree>
      <p:nvGrpSpPr>
        <p:cNvPr id="1" name=""/>
        <p:cNvGrpSpPr/>
        <p:nvPr/>
      </p:nvGrpSpPr>
      <p:grpSpPr>
        <a:xfrm>
          <a:off x="0" y="0"/>
          <a:ext cx="0" cy="0"/>
          <a:chOff x="0" y="0"/>
          <a:chExt cx="0" cy="0"/>
        </a:xfrm>
      </p:grpSpPr>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Datumsplatzhalter"/>
          <p:cNvSpPr>
            <a:spLocks noGrp="1"/>
          </p:cNvSpPr>
          <p:nvPr>
            <p:ph type="dt" sz="half" idx="14"/>
          </p:nvPr>
        </p:nvSpPr>
        <p:spPr/>
        <p:txBody>
          <a:bodyPr/>
          <a:lstStyle>
            <a:lvl1pPr algn="ctr">
              <a:defRPr/>
            </a:lvl1pPr>
          </a:lstStyle>
          <a:p>
            <a:pPr>
              <a:defRPr/>
            </a:pPr>
            <a:r>
              <a:rPr lang="de-DE" smtClean="0"/>
              <a:t>TT.MM.JJJJ</a:t>
            </a:r>
            <a:endParaRPr lang="de-DE" dirty="0"/>
          </a:p>
        </p:txBody>
      </p:sp>
      <p:sp>
        <p:nvSpPr>
          <p:cNvPr id="6" name="Fußzeilenplatzhalter"/>
          <p:cNvSpPr>
            <a:spLocks noGrp="1"/>
          </p:cNvSpPr>
          <p:nvPr>
            <p:ph type="ftr" sz="quarter" idx="15"/>
          </p:nvPr>
        </p:nvSpPr>
        <p:spPr/>
        <p:txBody>
          <a:bodyPr/>
          <a:lstStyle>
            <a:lvl1pPr>
              <a:defRPr/>
            </a:lvl1pPr>
          </a:lstStyle>
          <a:p>
            <a:pPr>
              <a:defRPr/>
            </a:pPr>
            <a:r>
              <a:rPr lang="de-DE" dirty="0"/>
              <a:t>Fußzeile</a:t>
            </a:r>
          </a:p>
        </p:txBody>
      </p:sp>
      <p:sp>
        <p:nvSpPr>
          <p:cNvPr id="8" name="Foliennummernplatzhalter"/>
          <p:cNvSpPr>
            <a:spLocks noGrp="1"/>
          </p:cNvSpPr>
          <p:nvPr>
            <p:ph type="sldNum" sz="quarter" idx="16"/>
          </p:nvPr>
        </p:nvSpPr>
        <p:spPr/>
        <p:txBody>
          <a:bodyPr/>
          <a:lstStyle>
            <a:lvl1pPr>
              <a:defRPr/>
            </a:lvl1pPr>
          </a:lstStyle>
          <a:p>
            <a:pPr>
              <a:defRPr/>
            </a:pPr>
            <a:fld id="{F43F2EEF-485D-448C-AED6-3111F011404D}" type="slidenum">
              <a:rPr lang="de-DE"/>
              <a:pPr>
                <a:defRPr/>
              </a:pPr>
              <a:t>‹Nr.›</a:t>
            </a:fld>
            <a:endParaRPr lang="de-DE" dirty="0"/>
          </a:p>
        </p:txBody>
      </p:sp>
      <p:sp>
        <p:nvSpPr>
          <p:cNvPr id="11" name="Inhaltsplatzhalter 2"/>
          <p:cNvSpPr>
            <a:spLocks noGrp="1"/>
          </p:cNvSpPr>
          <p:nvPr>
            <p:ph idx="20"/>
          </p:nvPr>
        </p:nvSpPr>
        <p:spPr>
          <a:xfrm>
            <a:off x="360000" y="3672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
        <p:nvSpPr>
          <p:cNvPr id="15" name="Inhaltsplatzhalter 2"/>
          <p:cNvSpPr>
            <a:spLocks noGrp="1"/>
          </p:cNvSpPr>
          <p:nvPr>
            <p:ph idx="18"/>
          </p:nvPr>
        </p:nvSpPr>
        <p:spPr>
          <a:xfrm>
            <a:off x="360000" y="1044000"/>
            <a:ext cx="8532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
        <p:nvSpPr>
          <p:cNvPr id="14" name="Inhaltsplatzhalter 2"/>
          <p:cNvSpPr>
            <a:spLocks noGrp="1"/>
          </p:cNvSpPr>
          <p:nvPr>
            <p:ph idx="21"/>
          </p:nvPr>
        </p:nvSpPr>
        <p:spPr>
          <a:xfrm>
            <a:off x="4788000" y="3672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ilung 3b, Text, Inhalt">
    <p:spTree>
      <p:nvGrpSpPr>
        <p:cNvPr id="1" name=""/>
        <p:cNvGrpSpPr/>
        <p:nvPr/>
      </p:nvGrpSpPr>
      <p:grpSpPr>
        <a:xfrm>
          <a:off x="0" y="0"/>
          <a:ext cx="0" cy="0"/>
          <a:chOff x="0" y="0"/>
          <a:chExt cx="0" cy="0"/>
        </a:xfrm>
      </p:grpSpPr>
      <p:sp>
        <p:nvSpPr>
          <p:cNvPr id="12" name="Titel 11"/>
          <p:cNvSpPr>
            <a:spLocks noGrp="1"/>
          </p:cNvSpPr>
          <p:nvPr>
            <p:ph type="title"/>
          </p:nvPr>
        </p:nvSpPr>
        <p:spPr>
          <a:xfrm>
            <a:off x="360000" y="360363"/>
            <a:ext cx="8532000" cy="640800"/>
          </a:xfrm>
        </p:spPr>
        <p:txBody>
          <a:bodyPr wrap="square"/>
          <a:lstStyle/>
          <a:p>
            <a:r>
              <a:rPr lang="de-DE" smtClean="0"/>
              <a:t>Titelmasterformat durch Klicken bearbeiten</a:t>
            </a:r>
            <a:endParaRPr lang="de-DE" dirty="0"/>
          </a:p>
        </p:txBody>
      </p:sp>
      <p:sp>
        <p:nvSpPr>
          <p:cNvPr id="5" name="Datumsplatzhalter"/>
          <p:cNvSpPr>
            <a:spLocks noGrp="1"/>
          </p:cNvSpPr>
          <p:nvPr>
            <p:ph type="dt" sz="half" idx="14"/>
          </p:nvPr>
        </p:nvSpPr>
        <p:spPr/>
        <p:txBody>
          <a:bodyPr/>
          <a:lstStyle>
            <a:lvl1pPr algn="ctr">
              <a:defRPr/>
            </a:lvl1pPr>
          </a:lstStyle>
          <a:p>
            <a:pPr>
              <a:defRPr/>
            </a:pPr>
            <a:r>
              <a:rPr lang="de-DE" smtClean="0"/>
              <a:t>TT.MM.JJJJ</a:t>
            </a:r>
            <a:endParaRPr lang="de-DE" dirty="0"/>
          </a:p>
        </p:txBody>
      </p:sp>
      <p:sp>
        <p:nvSpPr>
          <p:cNvPr id="6" name="Fußzeilenplatzhalter"/>
          <p:cNvSpPr>
            <a:spLocks noGrp="1"/>
          </p:cNvSpPr>
          <p:nvPr>
            <p:ph type="ftr" sz="quarter" idx="15"/>
          </p:nvPr>
        </p:nvSpPr>
        <p:spPr/>
        <p:txBody>
          <a:bodyPr/>
          <a:lstStyle>
            <a:lvl1pPr>
              <a:defRPr/>
            </a:lvl1pPr>
          </a:lstStyle>
          <a:p>
            <a:pPr>
              <a:defRPr/>
            </a:pPr>
            <a:r>
              <a:rPr lang="de-DE" dirty="0"/>
              <a:t>Fußzeile</a:t>
            </a:r>
          </a:p>
        </p:txBody>
      </p:sp>
      <p:sp>
        <p:nvSpPr>
          <p:cNvPr id="8" name="Foliennummernplatzhalter"/>
          <p:cNvSpPr>
            <a:spLocks noGrp="1"/>
          </p:cNvSpPr>
          <p:nvPr>
            <p:ph type="sldNum" sz="quarter" idx="16"/>
          </p:nvPr>
        </p:nvSpPr>
        <p:spPr/>
        <p:txBody>
          <a:bodyPr/>
          <a:lstStyle>
            <a:lvl1pPr>
              <a:defRPr/>
            </a:lvl1pPr>
          </a:lstStyle>
          <a:p>
            <a:pPr>
              <a:defRPr/>
            </a:pPr>
            <a:fld id="{F43F2EEF-485D-448C-AED6-3111F011404D}" type="slidenum">
              <a:rPr lang="de-DE"/>
              <a:pPr>
                <a:defRPr/>
              </a:pPr>
              <a:t>‹Nr.›</a:t>
            </a:fld>
            <a:endParaRPr lang="de-DE" dirty="0"/>
          </a:p>
        </p:txBody>
      </p:sp>
      <p:sp>
        <p:nvSpPr>
          <p:cNvPr id="11" name="Inhaltsplatzhalter 2"/>
          <p:cNvSpPr>
            <a:spLocks noGrp="1"/>
          </p:cNvSpPr>
          <p:nvPr>
            <p:ph idx="20"/>
          </p:nvPr>
        </p:nvSpPr>
        <p:spPr>
          <a:xfrm>
            <a:off x="360000" y="3672000"/>
            <a:ext cx="8532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
        <p:nvSpPr>
          <p:cNvPr id="15" name="Inhaltsplatzhalter 2"/>
          <p:cNvSpPr>
            <a:spLocks noGrp="1"/>
          </p:cNvSpPr>
          <p:nvPr>
            <p:ph idx="18"/>
          </p:nvPr>
        </p:nvSpPr>
        <p:spPr>
          <a:xfrm>
            <a:off x="360000" y="1044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
        <p:nvSpPr>
          <p:cNvPr id="9" name="Inhaltsplatzhalter 2"/>
          <p:cNvSpPr>
            <a:spLocks noGrp="1"/>
          </p:cNvSpPr>
          <p:nvPr>
            <p:ph idx="21"/>
          </p:nvPr>
        </p:nvSpPr>
        <p:spPr>
          <a:xfrm>
            <a:off x="4788000" y="1044000"/>
            <a:ext cx="4104000" cy="2412000"/>
          </a:xfrm>
          <a:prstGeom prst="rect">
            <a:avLst/>
          </a:prstGeom>
        </p:spPr>
        <p:txBody>
          <a:bodyPr>
            <a:noAutofit/>
          </a:bodyPr>
          <a:lstStyle>
            <a:lvl1pPr marL="0" indent="0">
              <a:spcBef>
                <a:spcPts val="300"/>
              </a:spcBef>
              <a:buClr>
                <a:srgbClr val="FF6600"/>
              </a:buClr>
              <a:buSzPct val="120000"/>
              <a:buFont typeface="Webdings" pitchFamily="18" charset="2"/>
              <a:buNone/>
              <a:defRPr sz="1600">
                <a:latin typeface="Arial" pitchFamily="34" charset="0"/>
                <a:cs typeface="Arial" pitchFamily="34" charset="0"/>
              </a:defRPr>
            </a:lvl1pPr>
            <a:lvl2pPr marL="269875" indent="-269875">
              <a:spcBef>
                <a:spcPts val="300"/>
              </a:spcBef>
              <a:buClr>
                <a:srgbClr val="FF6600"/>
              </a:buClr>
              <a:buSzPct val="120000"/>
              <a:buFont typeface="Webdings" pitchFamily="18" charset="2"/>
              <a:buChar char="8"/>
              <a:defRPr sz="1600">
                <a:latin typeface="Arial" pitchFamily="34" charset="0"/>
                <a:cs typeface="Arial" pitchFamily="34" charset="0"/>
              </a:defRPr>
            </a:lvl2pPr>
            <a:lvl3pPr marL="450000" indent="-252000">
              <a:spcBef>
                <a:spcPts val="300"/>
              </a:spcBef>
              <a:buClr>
                <a:srgbClr val="FF6600"/>
              </a:buClr>
              <a:buSzPct val="120000"/>
              <a:buFont typeface="Webdings" pitchFamily="18" charset="2"/>
              <a:buChar char="4"/>
              <a:defRPr sz="1600">
                <a:latin typeface="Arial" pitchFamily="34" charset="0"/>
                <a:cs typeface="Arial" pitchFamily="34" charset="0"/>
              </a:defRPr>
            </a:lvl3pPr>
            <a:lvl4pPr marL="982663" indent="-263525">
              <a:buClr>
                <a:srgbClr val="FF6600"/>
              </a:buClr>
              <a:buFontTx/>
              <a:buNone/>
              <a:defRPr sz="1600">
                <a:latin typeface="Arial" pitchFamily="34" charset="0"/>
                <a:cs typeface="Arial" pitchFamily="34" charset="0"/>
              </a:defRPr>
            </a:lvl4pPr>
            <a:lvl5pPr marL="1254125" indent="-271463">
              <a:buClr>
                <a:srgbClr val="FF6600"/>
              </a:buClr>
              <a:buFontTx/>
              <a:buNone/>
              <a:defRPr sz="1600">
                <a:latin typeface="Arial" pitchFamily="34" charset="0"/>
                <a:cs typeface="Arial" pitchFamily="34" charset="0"/>
              </a:defRPr>
            </a:lvl5pPr>
          </a:lstStyle>
          <a:p>
            <a:pPr lvl="0"/>
            <a:r>
              <a:rPr lang="de-DE" smtClean="0"/>
              <a:t>Textmasterformate durch Klicken bearbeiten</a:t>
            </a:r>
          </a:p>
          <a:p>
            <a:pPr lvl="1"/>
            <a:r>
              <a:rPr lang="de-DE" smtClean="0"/>
              <a:t>Zweite Ebene</a:t>
            </a:r>
          </a:p>
          <a:p>
            <a:pPr lvl="2"/>
            <a:r>
              <a:rPr lang="de-DE" smtClean="0"/>
              <a:t>Dritte Ebene</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abell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lvl1pPr algn="ctr">
              <a:defRPr/>
            </a:lvl1pPr>
          </a:lstStyle>
          <a:p>
            <a:pPr>
              <a:defRPr/>
            </a:pPr>
            <a:r>
              <a:rPr lang="de-DE" dirty="0" smtClean="0"/>
              <a:t>TT.MM.JJJJ</a:t>
            </a:r>
            <a:endParaRPr lang="de-DE" dirty="0"/>
          </a:p>
        </p:txBody>
      </p:sp>
      <p:sp>
        <p:nvSpPr>
          <p:cNvPr id="4" name="Fußzeilenplatzhalter 3"/>
          <p:cNvSpPr>
            <a:spLocks noGrp="1"/>
          </p:cNvSpPr>
          <p:nvPr>
            <p:ph type="ftr" sz="quarter" idx="11"/>
          </p:nvPr>
        </p:nvSpPr>
        <p:spPr/>
        <p:txBody>
          <a:bodyPr/>
          <a:lstStyle/>
          <a:p>
            <a:pPr>
              <a:defRPr/>
            </a:pPr>
            <a:r>
              <a:rPr lang="de-DE" smtClean="0"/>
              <a:t>Fußzeile</a:t>
            </a:r>
            <a:endParaRPr lang="de-DE"/>
          </a:p>
        </p:txBody>
      </p:sp>
      <p:sp>
        <p:nvSpPr>
          <p:cNvPr id="5" name="Foliennummernplatzhalter 4"/>
          <p:cNvSpPr>
            <a:spLocks noGrp="1"/>
          </p:cNvSpPr>
          <p:nvPr>
            <p:ph type="sldNum" sz="quarter" idx="12"/>
          </p:nvPr>
        </p:nvSpPr>
        <p:spPr/>
        <p:txBody>
          <a:bodyPr/>
          <a:lstStyle/>
          <a:p>
            <a:pPr>
              <a:defRPr/>
            </a:pPr>
            <a:fld id="{686D7704-4945-4059-96A6-F15E4367A1FB}" type="slidenum">
              <a:rPr lang="de-DE" smtClean="0"/>
              <a:pPr>
                <a:defRPr/>
              </a:pPr>
              <a:t>‹Nr.›</a:t>
            </a:fld>
            <a:endParaRPr lang="de-DE" dirty="0"/>
          </a:p>
        </p:txBody>
      </p:sp>
      <p:sp>
        <p:nvSpPr>
          <p:cNvPr id="7" name="Tabellenplatzhalter 6"/>
          <p:cNvSpPr>
            <a:spLocks noGrp="1"/>
          </p:cNvSpPr>
          <p:nvPr>
            <p:ph type="tbl" sz="quarter" idx="13"/>
          </p:nvPr>
        </p:nvSpPr>
        <p:spPr>
          <a:xfrm>
            <a:off x="360000" y="1044000"/>
            <a:ext cx="8532000" cy="5040000"/>
          </a:xfrm>
        </p:spPr>
        <p:txBody>
          <a:bodyPr/>
          <a:lstStyle/>
          <a:p>
            <a:r>
              <a:rPr lang="de-DE" smtClean="0"/>
              <a:t>Tabelle durch Klicken auf Symbol hinzufügen</a:t>
            </a:r>
            <a:endParaRPr lang="de-D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iagramm">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lvl1pPr algn="ctr">
              <a:defRPr/>
            </a:lvl1pPr>
          </a:lstStyle>
          <a:p>
            <a:pPr>
              <a:defRPr/>
            </a:pPr>
            <a:r>
              <a:rPr lang="de-DE" smtClean="0"/>
              <a:t>TT.MM.JJJJ</a:t>
            </a:r>
            <a:endParaRPr lang="de-DE" dirty="0"/>
          </a:p>
        </p:txBody>
      </p:sp>
      <p:sp>
        <p:nvSpPr>
          <p:cNvPr id="4" name="Fußzeilenplatzhalter 3"/>
          <p:cNvSpPr>
            <a:spLocks noGrp="1"/>
          </p:cNvSpPr>
          <p:nvPr>
            <p:ph type="ftr" sz="quarter" idx="11"/>
          </p:nvPr>
        </p:nvSpPr>
        <p:spPr/>
        <p:txBody>
          <a:bodyPr/>
          <a:lstStyle/>
          <a:p>
            <a:pPr>
              <a:defRPr/>
            </a:pPr>
            <a:r>
              <a:rPr lang="de-DE" smtClean="0"/>
              <a:t>Fußzeile</a:t>
            </a:r>
            <a:endParaRPr lang="de-DE"/>
          </a:p>
        </p:txBody>
      </p:sp>
      <p:sp>
        <p:nvSpPr>
          <p:cNvPr id="5" name="Foliennummernplatzhalter 4"/>
          <p:cNvSpPr>
            <a:spLocks noGrp="1"/>
          </p:cNvSpPr>
          <p:nvPr>
            <p:ph type="sldNum" sz="quarter" idx="12"/>
          </p:nvPr>
        </p:nvSpPr>
        <p:spPr/>
        <p:txBody>
          <a:bodyPr/>
          <a:lstStyle/>
          <a:p>
            <a:pPr>
              <a:defRPr/>
            </a:pPr>
            <a:fld id="{686D7704-4945-4059-96A6-F15E4367A1FB}" type="slidenum">
              <a:rPr lang="de-DE" smtClean="0"/>
              <a:pPr>
                <a:defRPr/>
              </a:pPr>
              <a:t>‹Nr.›</a:t>
            </a:fld>
            <a:endParaRPr lang="de-DE" dirty="0"/>
          </a:p>
        </p:txBody>
      </p:sp>
      <p:sp>
        <p:nvSpPr>
          <p:cNvPr id="7" name="Diagrammplatzhalter 6"/>
          <p:cNvSpPr>
            <a:spLocks noGrp="1"/>
          </p:cNvSpPr>
          <p:nvPr>
            <p:ph type="chart" sz="quarter" idx="13"/>
          </p:nvPr>
        </p:nvSpPr>
        <p:spPr>
          <a:xfrm>
            <a:off x="360000" y="1044000"/>
            <a:ext cx="8532000" cy="5040000"/>
          </a:xfrm>
        </p:spPr>
        <p:txBody>
          <a:bodyPr/>
          <a:lstStyle/>
          <a:p>
            <a:r>
              <a:rPr lang="de-DE" smtClean="0"/>
              <a:t>Diagramm durch Klicken auf Symbol hinzufügen</a:t>
            </a:r>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8" name="Bild HG3" descr="FM-BALKEN-HELLBLAU-227-236-247"/>
          <p:cNvPicPr>
            <a:picLocks noChangeAspect="1" noChangeArrowheads="1"/>
          </p:cNvPicPr>
          <p:nvPr/>
        </p:nvPicPr>
        <p:blipFill>
          <a:blip r:embed="rId20" cstate="print"/>
          <a:srcRect/>
          <a:stretch>
            <a:fillRect/>
          </a:stretch>
        </p:blipFill>
        <p:spPr bwMode="auto">
          <a:xfrm>
            <a:off x="0" y="6196013"/>
            <a:ext cx="9144000" cy="581025"/>
          </a:xfrm>
          <a:prstGeom prst="rect">
            <a:avLst/>
          </a:prstGeom>
          <a:noFill/>
          <a:ln w="9525">
            <a:noFill/>
            <a:miter lim="800000"/>
            <a:headEnd/>
            <a:tailEnd/>
          </a:ln>
        </p:spPr>
      </p:pic>
      <p:sp>
        <p:nvSpPr>
          <p:cNvPr id="1026" name="Titel"/>
          <p:cNvSpPr>
            <a:spLocks noGrp="1"/>
          </p:cNvSpPr>
          <p:nvPr>
            <p:ph type="title"/>
          </p:nvPr>
        </p:nvSpPr>
        <p:spPr bwMode="auto">
          <a:xfrm>
            <a:off x="360363" y="360362"/>
            <a:ext cx="8531225" cy="6408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dirty="0" smtClean="0"/>
              <a:t>Titelmasterformat durch Klicken bearbeiten</a:t>
            </a:r>
          </a:p>
        </p:txBody>
      </p:sp>
      <p:pic>
        <p:nvPicPr>
          <p:cNvPr id="1029" name="Bild HG1" descr="FM-BALKEN-MITTELBLAU-38-71-138"/>
          <p:cNvPicPr>
            <a:picLocks noChangeAspect="1" noChangeArrowheads="1"/>
          </p:cNvPicPr>
          <p:nvPr/>
        </p:nvPicPr>
        <p:blipFill>
          <a:blip r:embed="rId21" cstate="print"/>
          <a:srcRect/>
          <a:stretch>
            <a:fillRect/>
          </a:stretch>
        </p:blipFill>
        <p:spPr bwMode="auto">
          <a:xfrm>
            <a:off x="0" y="6775450"/>
            <a:ext cx="5556250" cy="82550"/>
          </a:xfrm>
          <a:prstGeom prst="rect">
            <a:avLst/>
          </a:prstGeom>
          <a:noFill/>
          <a:ln w="9525">
            <a:noFill/>
            <a:miter lim="800000"/>
            <a:headEnd/>
            <a:tailEnd/>
          </a:ln>
        </p:spPr>
      </p:pic>
      <p:pic>
        <p:nvPicPr>
          <p:cNvPr id="1030" name="Bild HG2" descr="FM-BLAKEN-DUNKELBLAU-0-41-77"/>
          <p:cNvPicPr preferRelativeResize="0">
            <a:picLocks noChangeArrowheads="1"/>
          </p:cNvPicPr>
          <p:nvPr/>
        </p:nvPicPr>
        <p:blipFill>
          <a:blip r:embed="rId22" cstate="print"/>
          <a:srcRect/>
          <a:stretch>
            <a:fillRect/>
          </a:stretch>
        </p:blipFill>
        <p:spPr bwMode="auto">
          <a:xfrm>
            <a:off x="5556250" y="6775450"/>
            <a:ext cx="3587750" cy="82550"/>
          </a:xfrm>
          <a:prstGeom prst="rect">
            <a:avLst/>
          </a:prstGeom>
          <a:noFill/>
          <a:ln w="9525">
            <a:noFill/>
            <a:miter lim="800000"/>
            <a:headEnd/>
            <a:tailEnd/>
          </a:ln>
        </p:spPr>
      </p:pic>
      <p:pic>
        <p:nvPicPr>
          <p:cNvPr id="1031" name="Bild RuV" descr="R+V-RGB-38-71-138"/>
          <p:cNvPicPr>
            <a:picLocks noChangeArrowheads="1"/>
          </p:cNvPicPr>
          <p:nvPr/>
        </p:nvPicPr>
        <p:blipFill>
          <a:blip r:embed="rId23" cstate="print"/>
          <a:srcRect/>
          <a:stretch>
            <a:fillRect/>
          </a:stretch>
        </p:blipFill>
        <p:spPr bwMode="auto">
          <a:xfrm>
            <a:off x="8280400" y="6339600"/>
            <a:ext cx="611188" cy="266400"/>
          </a:xfrm>
          <a:prstGeom prst="rect">
            <a:avLst/>
          </a:prstGeom>
          <a:noFill/>
          <a:ln w="9525">
            <a:noFill/>
            <a:miter lim="800000"/>
            <a:headEnd/>
            <a:tailEnd/>
          </a:ln>
        </p:spPr>
      </p:pic>
      <p:sp>
        <p:nvSpPr>
          <p:cNvPr id="4" name="Datumsplatzhalter"/>
          <p:cNvSpPr>
            <a:spLocks noGrp="1"/>
          </p:cNvSpPr>
          <p:nvPr>
            <p:ph type="dt" sz="half" idx="2"/>
          </p:nvPr>
        </p:nvSpPr>
        <p:spPr>
          <a:xfrm>
            <a:off x="4140200" y="6480175"/>
            <a:ext cx="900113" cy="150813"/>
          </a:xfrm>
          <a:prstGeom prst="rect">
            <a:avLst/>
          </a:prstGeom>
        </p:spPr>
        <p:txBody>
          <a:bodyPr vert="horz" wrap="square" lIns="0" tIns="0" rIns="0" bIns="0" rtlCol="0" anchor="b" anchorCtr="0"/>
          <a:lstStyle>
            <a:lvl1pPr algn="l" fontAlgn="auto">
              <a:spcBef>
                <a:spcPts val="0"/>
              </a:spcBef>
              <a:spcAft>
                <a:spcPts val="0"/>
              </a:spcAft>
              <a:defRPr sz="1000">
                <a:solidFill>
                  <a:schemeClr val="tx1"/>
                </a:solidFill>
                <a:latin typeface="Arial" pitchFamily="34" charset="0"/>
                <a:cs typeface="Arial" pitchFamily="34" charset="0"/>
              </a:defRPr>
            </a:lvl1pPr>
          </a:lstStyle>
          <a:p>
            <a:pPr algn="ctr">
              <a:defRPr/>
            </a:pPr>
            <a:r>
              <a:rPr lang="de-DE" dirty="0" smtClean="0"/>
              <a:t>21.05.2012</a:t>
            </a:r>
            <a:endParaRPr lang="de-DE" dirty="0"/>
          </a:p>
        </p:txBody>
      </p:sp>
      <p:sp>
        <p:nvSpPr>
          <p:cNvPr id="5" name="Fußzeilenplatzhalter"/>
          <p:cNvSpPr>
            <a:spLocks noGrp="1"/>
          </p:cNvSpPr>
          <p:nvPr>
            <p:ph type="ftr" sz="quarter" idx="3"/>
          </p:nvPr>
        </p:nvSpPr>
        <p:spPr>
          <a:xfrm>
            <a:off x="360363" y="6480175"/>
            <a:ext cx="3743325" cy="150813"/>
          </a:xfrm>
          <a:prstGeom prst="rect">
            <a:avLst/>
          </a:prstGeom>
        </p:spPr>
        <p:txBody>
          <a:bodyPr vert="horz" wrap="square" lIns="0" tIns="0" rIns="0" bIns="0" rtlCol="0" anchor="b" anchorCtr="0"/>
          <a:lstStyle>
            <a:lvl1pPr algn="l" fontAlgn="auto">
              <a:spcBef>
                <a:spcPts val="0"/>
              </a:spcBef>
              <a:spcAft>
                <a:spcPts val="0"/>
              </a:spcAft>
              <a:defRPr sz="1000" dirty="0">
                <a:solidFill>
                  <a:schemeClr val="tx1"/>
                </a:solidFill>
                <a:latin typeface="Arial" pitchFamily="34" charset="0"/>
                <a:cs typeface="Arial" pitchFamily="34" charset="0"/>
              </a:defRPr>
            </a:lvl1pPr>
          </a:lstStyle>
          <a:p>
            <a:pPr>
              <a:defRPr/>
            </a:pPr>
            <a:r>
              <a:rPr lang="de-DE" dirty="0" smtClean="0"/>
              <a:t>Ass. </a:t>
            </a:r>
            <a:r>
              <a:rPr lang="de-DE" dirty="0" err="1" smtClean="0"/>
              <a:t>iur</a:t>
            </a:r>
            <a:r>
              <a:rPr lang="de-DE" dirty="0" smtClean="0"/>
              <a:t>. Martin Schiel</a:t>
            </a:r>
            <a:endParaRPr lang="de-DE" dirty="0"/>
          </a:p>
        </p:txBody>
      </p:sp>
      <p:sp>
        <p:nvSpPr>
          <p:cNvPr id="6" name="Foliennummernplatzhalter"/>
          <p:cNvSpPr>
            <a:spLocks noGrp="1"/>
          </p:cNvSpPr>
          <p:nvPr>
            <p:ph type="sldNum" sz="quarter" idx="4"/>
          </p:nvPr>
        </p:nvSpPr>
        <p:spPr>
          <a:xfrm>
            <a:off x="5075238" y="6480175"/>
            <a:ext cx="433387" cy="150813"/>
          </a:xfrm>
          <a:prstGeom prst="rect">
            <a:avLst/>
          </a:prstGeom>
        </p:spPr>
        <p:txBody>
          <a:bodyPr vert="horz" wrap="none" lIns="0" tIns="0" rIns="0" bIns="0" rtlCol="0" anchor="t" anchorCtr="0"/>
          <a:lstStyle>
            <a:lvl1pPr algn="ctr" fontAlgn="auto">
              <a:spcBef>
                <a:spcPts val="0"/>
              </a:spcBef>
              <a:spcAft>
                <a:spcPts val="0"/>
              </a:spcAft>
              <a:defRPr sz="1000">
                <a:solidFill>
                  <a:schemeClr val="tx1"/>
                </a:solidFill>
                <a:latin typeface="Arial" pitchFamily="34" charset="0"/>
                <a:cs typeface="Arial" pitchFamily="34" charset="0"/>
              </a:defRPr>
            </a:lvl1pPr>
          </a:lstStyle>
          <a:p>
            <a:pPr>
              <a:defRPr/>
            </a:pPr>
            <a:r>
              <a:rPr lang="de-DE" dirty="0" smtClean="0"/>
              <a:t>1</a:t>
            </a:r>
            <a:endParaRPr lang="de-DE" dirty="0"/>
          </a:p>
        </p:txBody>
      </p:sp>
      <p:sp>
        <p:nvSpPr>
          <p:cNvPr id="12" name="Textplatzhalter 11"/>
          <p:cNvSpPr>
            <a:spLocks noGrp="1"/>
          </p:cNvSpPr>
          <p:nvPr>
            <p:ph type="body" idx="1"/>
          </p:nvPr>
        </p:nvSpPr>
        <p:spPr>
          <a:xfrm>
            <a:off x="360000" y="1044000"/>
            <a:ext cx="8532000" cy="5040000"/>
          </a:xfrm>
          <a:prstGeom prst="rect">
            <a:avLst/>
          </a:prstGeom>
        </p:spPr>
        <p:txBody>
          <a:bodyPr vert="horz" lIns="0" tIns="0" rIns="0" bIns="0" rtlCol="0">
            <a:noAutofit/>
          </a:bodyPr>
          <a:lstStyle/>
          <a:p>
            <a:pPr lvl="0"/>
            <a:r>
              <a:rPr lang="de-DE" dirty="0" smtClean="0"/>
              <a:t>Textmasterformate durch Klicken bearbeiten</a:t>
            </a:r>
          </a:p>
          <a:p>
            <a:pPr lvl="1"/>
            <a:r>
              <a:rPr lang="de-DE" dirty="0" smtClean="0"/>
              <a:t>Ebene 1</a:t>
            </a:r>
          </a:p>
          <a:p>
            <a:pPr lvl="2"/>
            <a:r>
              <a:rPr lang="de-DE" dirty="0" smtClean="0"/>
              <a:t>Ebene 2</a:t>
            </a:r>
          </a:p>
          <a:p>
            <a:pPr lvl="3"/>
            <a:r>
              <a:rPr lang="de-DE" dirty="0" smtClean="0"/>
              <a:t>Ebene 3</a:t>
            </a:r>
          </a:p>
        </p:txBody>
      </p:sp>
      <p:pic>
        <p:nvPicPr>
          <p:cNvPr id="13" name="Grafik 12" descr="FG_TN_HKS44u8.png"/>
          <p:cNvPicPr>
            <a:picLocks noChangeAspect="1"/>
          </p:cNvPicPr>
          <p:nvPr/>
        </p:nvPicPr>
        <p:blipFill>
          <a:blip r:embed="rId24" cstate="print"/>
          <a:stretch>
            <a:fillRect/>
          </a:stretch>
        </p:blipFill>
        <p:spPr>
          <a:xfrm>
            <a:off x="5562000" y="6339600"/>
            <a:ext cx="2430719" cy="267897"/>
          </a:xfrm>
          <a:prstGeom prst="rect">
            <a:avLst/>
          </a:prstGeom>
        </p:spPr>
      </p:pic>
    </p:spTree>
  </p:cSld>
  <p:clrMap bg1="lt1" tx1="dk1" bg2="lt2" tx2="dk2" accent1="accent1" accent2="accent2" accent3="accent3" accent4="accent4" accent5="accent5" accent6="accent6" hlink="hlink" folHlink="folHlink"/>
  <p:sldLayoutIdLst>
    <p:sldLayoutId id="2147483696" r:id="rId1"/>
    <p:sldLayoutId id="2147483704" r:id="rId2"/>
    <p:sldLayoutId id="2147483690" r:id="rId3"/>
    <p:sldLayoutId id="2147483691" r:id="rId4"/>
    <p:sldLayoutId id="2147483711" r:id="rId5"/>
    <p:sldLayoutId id="2147483695" r:id="rId6"/>
    <p:sldLayoutId id="2147483700" r:id="rId7"/>
    <p:sldLayoutId id="2147483697" r:id="rId8"/>
    <p:sldLayoutId id="2147483699" r:id="rId9"/>
    <p:sldLayoutId id="2147483702" r:id="rId10"/>
    <p:sldLayoutId id="2147483703" r:id="rId11"/>
    <p:sldLayoutId id="2147483698" r:id="rId12"/>
    <p:sldLayoutId id="2147483701" r:id="rId13"/>
    <p:sldLayoutId id="2147483708" r:id="rId14"/>
    <p:sldLayoutId id="2147483707" r:id="rId15"/>
    <p:sldLayoutId id="2147483709" r:id="rId16"/>
    <p:sldLayoutId id="2147483705" r:id="rId17"/>
    <p:sldLayoutId id="2147483706" r:id="rId18"/>
  </p:sldLayoutIdLst>
  <p:hf hdr="0"/>
  <p:txStyles>
    <p:titleStyle>
      <a:lvl1pPr algn="l" rtl="0" eaLnBrk="1" fontAlgn="base" hangingPunct="1">
        <a:spcBef>
          <a:spcPct val="0"/>
        </a:spcBef>
        <a:spcAft>
          <a:spcPct val="0"/>
        </a:spcAft>
        <a:defRPr sz="2000" kern="1200">
          <a:solidFill>
            <a:schemeClr val="tx1"/>
          </a:solidFill>
          <a:latin typeface="Arial" pitchFamily="34" charset="0"/>
          <a:ea typeface="+mj-ea"/>
          <a:cs typeface="Arial" pitchFamily="34" charset="0"/>
        </a:defRPr>
      </a:lvl1pPr>
      <a:lvl2pPr algn="l" rtl="0" eaLnBrk="1" fontAlgn="base" hangingPunct="1">
        <a:spcBef>
          <a:spcPct val="0"/>
        </a:spcBef>
        <a:spcAft>
          <a:spcPct val="0"/>
        </a:spcAft>
        <a:defRPr sz="2000">
          <a:solidFill>
            <a:schemeClr val="tx1"/>
          </a:solidFill>
          <a:latin typeface="Arial" charset="0"/>
          <a:cs typeface="Arial" charset="0"/>
        </a:defRPr>
      </a:lvl2pPr>
      <a:lvl3pPr algn="l" rtl="0" eaLnBrk="1" fontAlgn="base" hangingPunct="1">
        <a:spcBef>
          <a:spcPct val="0"/>
        </a:spcBef>
        <a:spcAft>
          <a:spcPct val="0"/>
        </a:spcAft>
        <a:defRPr sz="2000">
          <a:solidFill>
            <a:schemeClr val="tx1"/>
          </a:solidFill>
          <a:latin typeface="Arial" charset="0"/>
          <a:cs typeface="Arial" charset="0"/>
        </a:defRPr>
      </a:lvl3pPr>
      <a:lvl4pPr algn="l" rtl="0" eaLnBrk="1" fontAlgn="base" hangingPunct="1">
        <a:spcBef>
          <a:spcPct val="0"/>
        </a:spcBef>
        <a:spcAft>
          <a:spcPct val="0"/>
        </a:spcAft>
        <a:defRPr sz="2000">
          <a:solidFill>
            <a:schemeClr val="tx1"/>
          </a:solidFill>
          <a:latin typeface="Arial" charset="0"/>
          <a:cs typeface="Arial" charset="0"/>
        </a:defRPr>
      </a:lvl4pPr>
      <a:lvl5pPr algn="l" rtl="0" eaLnBrk="1" fontAlgn="base" hangingPunct="1">
        <a:spcBef>
          <a:spcPct val="0"/>
        </a:spcBef>
        <a:spcAft>
          <a:spcPct val="0"/>
        </a:spcAft>
        <a:defRPr sz="2000">
          <a:solidFill>
            <a:schemeClr val="tx1"/>
          </a:solidFill>
          <a:latin typeface="Arial" charset="0"/>
          <a:cs typeface="Arial" charset="0"/>
        </a:defRPr>
      </a:lvl5pPr>
      <a:lvl6pPr marL="457200" algn="l" rtl="0" eaLnBrk="1" fontAlgn="base" hangingPunct="1">
        <a:spcBef>
          <a:spcPct val="0"/>
        </a:spcBef>
        <a:spcAft>
          <a:spcPct val="0"/>
        </a:spcAft>
        <a:defRPr sz="2000">
          <a:solidFill>
            <a:schemeClr val="tx1"/>
          </a:solidFill>
          <a:latin typeface="Arial" charset="0"/>
          <a:cs typeface="Arial" charset="0"/>
        </a:defRPr>
      </a:lvl6pPr>
      <a:lvl7pPr marL="914400" algn="l" rtl="0" eaLnBrk="1" fontAlgn="base" hangingPunct="1">
        <a:spcBef>
          <a:spcPct val="0"/>
        </a:spcBef>
        <a:spcAft>
          <a:spcPct val="0"/>
        </a:spcAft>
        <a:defRPr sz="2000">
          <a:solidFill>
            <a:schemeClr val="tx1"/>
          </a:solidFill>
          <a:latin typeface="Arial" charset="0"/>
          <a:cs typeface="Arial" charset="0"/>
        </a:defRPr>
      </a:lvl7pPr>
      <a:lvl8pPr marL="1371600" algn="l" rtl="0" eaLnBrk="1" fontAlgn="base" hangingPunct="1">
        <a:spcBef>
          <a:spcPct val="0"/>
        </a:spcBef>
        <a:spcAft>
          <a:spcPct val="0"/>
        </a:spcAft>
        <a:defRPr sz="2000">
          <a:solidFill>
            <a:schemeClr val="tx1"/>
          </a:solidFill>
          <a:latin typeface="Arial" charset="0"/>
          <a:cs typeface="Arial" charset="0"/>
        </a:defRPr>
      </a:lvl8pPr>
      <a:lvl9pPr marL="1828800" algn="l" rtl="0" eaLnBrk="1" fontAlgn="base" hangingPunct="1">
        <a:spcBef>
          <a:spcPct val="0"/>
        </a:spcBef>
        <a:spcAft>
          <a:spcPct val="0"/>
        </a:spcAft>
        <a:defRPr sz="2000">
          <a:solidFill>
            <a:schemeClr val="tx1"/>
          </a:solidFill>
          <a:latin typeface="Arial" charset="0"/>
          <a:cs typeface="Arial" charset="0"/>
        </a:defRPr>
      </a:lvl9pPr>
    </p:titleStyle>
    <p:bodyStyle>
      <a:lvl1pPr marL="0" indent="0" algn="l" rtl="0" eaLnBrk="1" fontAlgn="base" hangingPunct="1">
        <a:spcBef>
          <a:spcPts val="300"/>
        </a:spcBef>
        <a:spcAft>
          <a:spcPts val="300"/>
        </a:spcAft>
        <a:buClr>
          <a:srgbClr val="FF6600"/>
        </a:buClr>
        <a:buSzPct val="120000"/>
        <a:buFont typeface="Webdings" pitchFamily="18" charset="2"/>
        <a:buNone/>
        <a:defRPr sz="1600" kern="1200">
          <a:solidFill>
            <a:schemeClr val="tx1"/>
          </a:solidFill>
          <a:latin typeface="Arial" pitchFamily="34" charset="0"/>
          <a:ea typeface="+mn-ea"/>
          <a:cs typeface="Arial" pitchFamily="34" charset="0"/>
        </a:defRPr>
      </a:lvl1pPr>
      <a:lvl2pPr marL="270000" indent="-270000" algn="l" rtl="0" eaLnBrk="1" fontAlgn="base" hangingPunct="1">
        <a:spcBef>
          <a:spcPts val="300"/>
        </a:spcBef>
        <a:spcAft>
          <a:spcPts val="300"/>
        </a:spcAft>
        <a:buClr>
          <a:srgbClr val="FF6600"/>
        </a:buClr>
        <a:buSzPct val="120000"/>
        <a:buFont typeface="Webdings" pitchFamily="18" charset="2"/>
        <a:buChar char="8"/>
        <a:defRPr sz="1600" kern="1200" baseline="0">
          <a:solidFill>
            <a:schemeClr val="tx1"/>
          </a:solidFill>
          <a:latin typeface="Arial" pitchFamily="34" charset="0"/>
          <a:ea typeface="+mn-ea"/>
          <a:cs typeface="Arial" pitchFamily="34" charset="0"/>
        </a:defRPr>
      </a:lvl2pPr>
      <a:lvl3pPr marL="450000" indent="-252000" algn="l" rtl="0" eaLnBrk="1" fontAlgn="base" hangingPunct="1">
        <a:spcBef>
          <a:spcPts val="300"/>
        </a:spcBef>
        <a:spcAft>
          <a:spcPts val="300"/>
        </a:spcAft>
        <a:buClr>
          <a:srgbClr val="FF6600"/>
        </a:buClr>
        <a:buSzPct val="120000"/>
        <a:buFont typeface="Webdings" pitchFamily="18" charset="2"/>
        <a:buChar char="4"/>
        <a:defRPr sz="1600" kern="1200" baseline="0">
          <a:solidFill>
            <a:schemeClr val="tx1"/>
          </a:solidFill>
          <a:latin typeface="Arial" pitchFamily="34" charset="0"/>
          <a:ea typeface="+mn-ea"/>
          <a:cs typeface="Arial" pitchFamily="34" charset="0"/>
        </a:defRPr>
      </a:lvl3pPr>
      <a:lvl4pPr marL="666000" indent="-216000" algn="l" rtl="0" eaLnBrk="1" fontAlgn="base" hangingPunct="1">
        <a:spcBef>
          <a:spcPts val="300"/>
        </a:spcBef>
        <a:spcAft>
          <a:spcPts val="300"/>
        </a:spcAft>
        <a:buClr>
          <a:srgbClr val="FF6600"/>
        </a:buClr>
        <a:buSzPct val="120000"/>
        <a:buFont typeface="Wingdings" pitchFamily="2" charset="2"/>
        <a:buChar char="§"/>
        <a:defRPr sz="1600" kern="1200">
          <a:solidFill>
            <a:schemeClr val="tx1"/>
          </a:solidFill>
          <a:latin typeface="Arial" pitchFamily="34" charset="0"/>
          <a:ea typeface="+mn-ea"/>
          <a:cs typeface="Arial" pitchFamily="34" charset="0"/>
        </a:defRPr>
      </a:lvl4pPr>
      <a:lvl5pPr marL="666000" indent="0" algn="l" rtl="0" eaLnBrk="1" fontAlgn="base" hangingPunct="1">
        <a:spcBef>
          <a:spcPts val="300"/>
        </a:spcBef>
        <a:spcAft>
          <a:spcPct val="0"/>
        </a:spcAft>
        <a:buClr>
          <a:srgbClr val="FF6600"/>
        </a:buClr>
        <a:buFontTx/>
        <a:buNone/>
        <a:defRPr sz="16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file:///\\RUV.DE\ORG\AHHPBEVH\D&amp;O\Lekt&#252;re\Zeitungen\2012\2012-05-07_Beruhigungspillen_Verzichtserkl.%20der%20VR_FTD.pdf" TargetMode="External"/><Relationship Id="rId2" Type="http://schemas.openxmlformats.org/officeDocument/2006/relationships/hyperlink" Target="file:///\\RUV.DE\ORG\AHHPBEVH\D&amp;O\Lekt&#252;re\Zeitungen\2012\2012-04-25_Anfechtungsverzicht%20unzul&#228;ssig_BGH_FTD.pdf" TargetMode="Externa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1"/>
          <p:cNvSpPr>
            <a:spLocks noGrp="1"/>
          </p:cNvSpPr>
          <p:nvPr>
            <p:ph type="ctrTitle"/>
          </p:nvPr>
        </p:nvSpPr>
        <p:spPr>
          <a:xfrm>
            <a:off x="333375" y="2879725"/>
            <a:ext cx="4983163" cy="608013"/>
          </a:xfrm>
        </p:spPr>
        <p:txBody>
          <a:bodyPr/>
          <a:lstStyle/>
          <a:p>
            <a:pPr eaLnBrk="1" hangingPunct="1"/>
            <a:r>
              <a:rPr lang="de-DE" smtClean="0">
                <a:latin typeface="Arial" charset="0"/>
                <a:cs typeface="Arial" charset="0"/>
              </a:rPr>
              <a:t>D&amp;O – Anfechtungsverzicht</a:t>
            </a:r>
            <a:br>
              <a:rPr lang="de-DE" smtClean="0">
                <a:latin typeface="Arial" charset="0"/>
                <a:cs typeface="Arial" charset="0"/>
              </a:rPr>
            </a:br>
            <a:endParaRPr lang="de-DE" sz="1600" smtClean="0">
              <a:latin typeface="Arial" charset="0"/>
              <a:cs typeface="Arial" charset="0"/>
            </a:endParaRPr>
          </a:p>
        </p:txBody>
      </p:sp>
      <p:sp>
        <p:nvSpPr>
          <p:cNvPr id="3075" name="Untertitel 2"/>
          <p:cNvSpPr>
            <a:spLocks noGrp="1"/>
          </p:cNvSpPr>
          <p:nvPr>
            <p:ph type="subTitle" idx="1"/>
          </p:nvPr>
        </p:nvSpPr>
        <p:spPr>
          <a:xfrm>
            <a:off x="333375" y="3779838"/>
            <a:ext cx="4983163" cy="608012"/>
          </a:xfrm>
        </p:spPr>
        <p:txBody>
          <a:bodyPr/>
          <a:lstStyle/>
          <a:p>
            <a:r>
              <a:rPr lang="de-DE" sz="1600" dirty="0" smtClean="0">
                <a:latin typeface="Arial" charset="0"/>
                <a:cs typeface="Arial" charset="0"/>
              </a:rPr>
              <a:t>BGH Beschl. v. 21. Sept. 2011 (HEROS II)</a:t>
            </a:r>
          </a:p>
          <a:p>
            <a:endParaRPr lang="de-DE" sz="1600" dirty="0" smtClean="0">
              <a:latin typeface="Arial" charset="0"/>
              <a:cs typeface="Arial" charset="0"/>
            </a:endParaRPr>
          </a:p>
          <a:p>
            <a:r>
              <a:rPr lang="de-DE" sz="1100" dirty="0" smtClean="0">
                <a:latin typeface="Arial" charset="0"/>
                <a:cs typeface="Arial" charset="0"/>
              </a:rPr>
              <a:t>Abt.-</a:t>
            </a:r>
            <a:r>
              <a:rPr lang="de-DE" sz="1100" dirty="0" err="1" smtClean="0">
                <a:latin typeface="Arial" charset="0"/>
                <a:cs typeface="Arial" charset="0"/>
              </a:rPr>
              <a:t>Bspr.</a:t>
            </a:r>
            <a:r>
              <a:rPr lang="de-DE" sz="1100" dirty="0" smtClean="0">
                <a:latin typeface="Arial" charset="0"/>
                <a:cs typeface="Arial" charset="0"/>
              </a:rPr>
              <a:t> v. 21.05.2012</a:t>
            </a:r>
          </a:p>
          <a:p>
            <a:r>
              <a:rPr lang="de-DE" sz="1100" dirty="0" smtClean="0">
                <a:latin typeface="Arial" charset="0"/>
                <a:cs typeface="Arial" charset="0"/>
              </a:rPr>
              <a:t>Ass</a:t>
            </a:r>
            <a:r>
              <a:rPr lang="de-DE" sz="1100" dirty="0" smtClean="0">
                <a:latin typeface="Arial" charset="0"/>
                <a:cs typeface="Arial" charset="0"/>
              </a:rPr>
              <a:t>. </a:t>
            </a:r>
            <a:r>
              <a:rPr lang="de-DE" sz="1100" dirty="0" err="1" smtClean="0">
                <a:latin typeface="Arial" charset="0"/>
                <a:cs typeface="Arial" charset="0"/>
              </a:rPr>
              <a:t>iur</a:t>
            </a:r>
            <a:r>
              <a:rPr lang="de-DE" sz="1100" dirty="0" smtClean="0">
                <a:latin typeface="Arial" charset="0"/>
                <a:cs typeface="Arial" charset="0"/>
              </a:rPr>
              <a:t>. Martin Schiel</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Anfechtungsverzicht unwirksam?</a:t>
            </a:r>
            <a:endParaRPr lang="de-DE"/>
          </a:p>
        </p:txBody>
      </p:sp>
      <p:sp>
        <p:nvSpPr>
          <p:cNvPr id="25" name="Fußzeilenplatzhalter 24"/>
          <p:cNvSpPr>
            <a:spLocks noGrp="1"/>
          </p:cNvSpPr>
          <p:nvPr>
            <p:ph type="ftr" sz="quarter" idx="11"/>
          </p:nvPr>
        </p:nvSpPr>
        <p:spPr/>
        <p:txBody>
          <a:bodyPr/>
          <a:lstStyle/>
          <a:p>
            <a:r>
              <a:rPr lang="de-DE" dirty="0" smtClean="0"/>
              <a:t>Fußzeile</a:t>
            </a:r>
            <a:endParaRPr lang="de-DE" dirty="0"/>
          </a:p>
        </p:txBody>
      </p:sp>
      <p:sp>
        <p:nvSpPr>
          <p:cNvPr id="24" name="Foliennummernplatzhalter 23"/>
          <p:cNvSpPr>
            <a:spLocks noGrp="1"/>
          </p:cNvSpPr>
          <p:nvPr>
            <p:ph type="sldNum" sz="quarter" idx="12"/>
          </p:nvPr>
        </p:nvSpPr>
        <p:spPr/>
        <p:txBody>
          <a:bodyPr/>
          <a:lstStyle/>
          <a:p>
            <a:fld id="{4AF7F0AF-2176-4B95-9BAC-C662B3E15027}" type="slidenum">
              <a:rPr lang="de-DE" smtClean="0"/>
              <a:pPr/>
              <a:t>1</a:t>
            </a:fld>
            <a:endParaRPr lang="de-DE" dirty="0"/>
          </a:p>
        </p:txBody>
      </p:sp>
      <p:sp>
        <p:nvSpPr>
          <p:cNvPr id="14" name="Textplatzhalter 13"/>
          <p:cNvSpPr>
            <a:spLocks noGrp="1"/>
          </p:cNvSpPr>
          <p:nvPr>
            <p:ph type="body" sz="quarter" idx="13"/>
          </p:nvPr>
        </p:nvSpPr>
        <p:spPr/>
        <p:txBody>
          <a:bodyPr/>
          <a:lstStyle/>
          <a:p>
            <a:r>
              <a:rPr lang="de-DE" sz="2000" smtClean="0"/>
              <a:t>Worum es geht:</a:t>
            </a:r>
          </a:p>
          <a:p>
            <a:endParaRPr lang="de-DE" sz="2000" smtClean="0"/>
          </a:p>
          <a:p>
            <a:endParaRPr lang="de-DE" sz="2000" smtClean="0"/>
          </a:p>
          <a:p>
            <a:endParaRPr lang="de-DE" sz="2000" smtClean="0"/>
          </a:p>
          <a:p>
            <a:endParaRPr lang="de-DE" sz="2000" smtClean="0"/>
          </a:p>
          <a:p>
            <a:endParaRPr lang="de-DE" sz="2000" smtClean="0"/>
          </a:p>
          <a:p>
            <a:r>
              <a:rPr lang="de-DE" sz="2000" smtClean="0"/>
              <a:t>	</a:t>
            </a:r>
            <a:r>
              <a:rPr lang="de-DE" sz="1400" smtClean="0">
                <a:hlinkClick r:id="rId2" action="ppaction://hlinkfile"/>
              </a:rPr>
              <a:t>O:\D&amp;O\Lektüre\Zeitungen\2012\2012-04-25_Anfechtungsverzicht unzulässig_BGH_FTD.pdf</a:t>
            </a:r>
            <a:endParaRPr lang="de-DE" sz="1400" smtClean="0"/>
          </a:p>
          <a:p>
            <a:endParaRPr lang="de-DE" sz="1400" smtClean="0"/>
          </a:p>
          <a:p>
            <a:endParaRPr lang="de-DE" sz="1400" smtClean="0"/>
          </a:p>
          <a:p>
            <a:endParaRPr lang="de-DE" sz="1400" smtClean="0"/>
          </a:p>
          <a:p>
            <a:endParaRPr lang="de-DE" sz="1400" smtClean="0"/>
          </a:p>
          <a:p>
            <a:endParaRPr lang="de-DE" sz="1400" smtClean="0"/>
          </a:p>
          <a:p>
            <a:endParaRPr lang="de-DE" sz="1400" smtClean="0"/>
          </a:p>
          <a:p>
            <a:r>
              <a:rPr lang="de-DE" sz="1400" smtClean="0"/>
              <a:t>	</a:t>
            </a:r>
            <a:r>
              <a:rPr lang="de-DE" sz="1400" smtClean="0">
                <a:hlinkClick r:id="rId3" action="ppaction://hlinkfile"/>
              </a:rPr>
              <a:t>O:\D&amp;O\Lektüre\Zeitungen\2012\2012-05-07_Beruhigungspillen_Verzichtserkl. der VR_FTD.pdf</a:t>
            </a:r>
            <a:endParaRPr lang="de-DE" sz="1400"/>
          </a:p>
        </p:txBody>
      </p:sp>
      <p:sp>
        <p:nvSpPr>
          <p:cNvPr id="23" name="Datumsplatzhalter 22"/>
          <p:cNvSpPr>
            <a:spLocks noGrp="1"/>
          </p:cNvSpPr>
          <p:nvPr>
            <p:ph type="dt" sz="half" idx="10"/>
          </p:nvPr>
        </p:nvSpPr>
        <p:spPr/>
        <p:txBody>
          <a:bodyPr/>
          <a:lstStyle/>
          <a:p>
            <a:r>
              <a:rPr lang="de-DE" smtClean="0"/>
              <a:t>TT.MM.JJJJ</a:t>
            </a:r>
            <a:endParaRPr lang="de-DE" dirty="0"/>
          </a:p>
        </p:txBody>
      </p:sp>
      <p:pic>
        <p:nvPicPr>
          <p:cNvPr id="7" name="Grafik 6"/>
          <p:cNvPicPr/>
          <p:nvPr/>
        </p:nvPicPr>
        <p:blipFill>
          <a:blip r:embed="rId4" cstate="print"/>
          <a:srcRect l="12908" t="20513" r="8709" b="45032"/>
          <a:stretch>
            <a:fillRect/>
          </a:stretch>
        </p:blipFill>
        <p:spPr bwMode="auto">
          <a:xfrm>
            <a:off x="1187624" y="1484784"/>
            <a:ext cx="6144716" cy="1728192"/>
          </a:xfrm>
          <a:prstGeom prst="rect">
            <a:avLst/>
          </a:prstGeom>
          <a:noFill/>
          <a:ln w="9525">
            <a:noFill/>
            <a:miter lim="800000"/>
            <a:headEnd/>
            <a:tailEnd/>
          </a:ln>
        </p:spPr>
      </p:pic>
      <p:pic>
        <p:nvPicPr>
          <p:cNvPr id="8" name="Grafik 7"/>
          <p:cNvPicPr/>
          <p:nvPr/>
        </p:nvPicPr>
        <p:blipFill>
          <a:blip r:embed="rId5" cstate="print"/>
          <a:srcRect l="13375" t="20673" r="7154" b="44551"/>
          <a:stretch>
            <a:fillRect/>
          </a:stretch>
        </p:blipFill>
        <p:spPr bwMode="auto">
          <a:xfrm>
            <a:off x="2555776" y="3861049"/>
            <a:ext cx="6264696" cy="14401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Anfechtungsverzicht unwirksam?</a:t>
            </a:r>
            <a:endParaRPr lang="de-DE"/>
          </a:p>
        </p:txBody>
      </p:sp>
      <p:sp>
        <p:nvSpPr>
          <p:cNvPr id="25" name="Fußzeilenplatzhalter 24"/>
          <p:cNvSpPr>
            <a:spLocks noGrp="1"/>
          </p:cNvSpPr>
          <p:nvPr>
            <p:ph type="ftr" sz="quarter" idx="11"/>
          </p:nvPr>
        </p:nvSpPr>
        <p:spPr/>
        <p:txBody>
          <a:bodyPr/>
          <a:lstStyle/>
          <a:p>
            <a:r>
              <a:rPr lang="de-DE" smtClean="0"/>
              <a:t>Fußzeile</a:t>
            </a:r>
            <a:endParaRPr lang="de-DE"/>
          </a:p>
        </p:txBody>
      </p:sp>
      <p:sp>
        <p:nvSpPr>
          <p:cNvPr id="24" name="Foliennummernplatzhalter 23"/>
          <p:cNvSpPr>
            <a:spLocks noGrp="1"/>
          </p:cNvSpPr>
          <p:nvPr>
            <p:ph type="sldNum" sz="quarter" idx="12"/>
          </p:nvPr>
        </p:nvSpPr>
        <p:spPr/>
        <p:txBody>
          <a:bodyPr/>
          <a:lstStyle/>
          <a:p>
            <a:fld id="{4AF7F0AF-2176-4B95-9BAC-C662B3E15027}" type="slidenum">
              <a:rPr lang="de-DE" smtClean="0"/>
              <a:pPr/>
              <a:t>2</a:t>
            </a:fld>
            <a:endParaRPr lang="de-DE" dirty="0"/>
          </a:p>
        </p:txBody>
      </p:sp>
      <p:sp>
        <p:nvSpPr>
          <p:cNvPr id="14" name="Textplatzhalter 13"/>
          <p:cNvSpPr>
            <a:spLocks noGrp="1"/>
          </p:cNvSpPr>
          <p:nvPr>
            <p:ph type="body" sz="quarter" idx="13"/>
          </p:nvPr>
        </p:nvSpPr>
        <p:spPr/>
        <p:txBody>
          <a:bodyPr/>
          <a:lstStyle/>
          <a:p>
            <a:r>
              <a:rPr lang="de-DE" sz="2000" smtClean="0"/>
              <a:t>Worum es geht (ULLA):</a:t>
            </a:r>
          </a:p>
          <a:p>
            <a:endParaRPr lang="de-DE" sz="2000" smtClean="0"/>
          </a:p>
          <a:p>
            <a:r>
              <a:rPr lang="de-DE" sz="2000" b="1" smtClean="0"/>
              <a:t>11. Anzeigepflichten, Gefahrerhöhungen, andere Obliegenheiten</a:t>
            </a:r>
          </a:p>
          <a:p>
            <a:endParaRPr lang="de-DE" sz="2000" smtClean="0"/>
          </a:p>
          <a:p>
            <a:r>
              <a:rPr lang="de-DE" b="1" smtClean="0"/>
              <a:t>11.2 Kenntnis, Verhalten und Verschulden versicherter Personen</a:t>
            </a:r>
          </a:p>
          <a:p>
            <a:endParaRPr lang="de-DE" smtClean="0"/>
          </a:p>
          <a:p>
            <a:r>
              <a:rPr lang="de-DE" smtClean="0"/>
              <a:t>Die Kenntnis, das Verhalten oder das Verschulden einer versicherten Person wird einer anderen versicherten Person nicht zugerechnet.</a:t>
            </a:r>
          </a:p>
          <a:p>
            <a:r>
              <a:rPr lang="de-DE" smtClean="0"/>
              <a:t> </a:t>
            </a:r>
            <a:r>
              <a:rPr lang="de-DE" b="1" smtClean="0"/>
              <a:t>Unvollständige und unrichtige Angaben zu den gefahrerheblichen Umständen berechtigen den Versicherer nicht zu Kündigung, Rücktritt und Anfechtung des Vertrages.</a:t>
            </a:r>
          </a:p>
          <a:p>
            <a:r>
              <a:rPr lang="de-DE" smtClean="0"/>
              <a:t>Kein Versicherungsschutz besteht für diejenigen versicherten Personen, die die unvollständigen oder unrichtigen Angaben gemacht haben bzw. davon Kenntnis hatten.</a:t>
            </a:r>
            <a:endParaRPr lang="de-DE" b="1" smtClean="0"/>
          </a:p>
          <a:p>
            <a:endParaRPr lang="de-DE" b="1" smtClean="0"/>
          </a:p>
          <a:p>
            <a:endParaRPr lang="de-DE" sz="2000" b="1" smtClean="0"/>
          </a:p>
          <a:p>
            <a:endParaRPr lang="de-DE" sz="2000" smtClean="0"/>
          </a:p>
          <a:p>
            <a:endParaRPr lang="de-DE" sz="2000"/>
          </a:p>
        </p:txBody>
      </p:sp>
      <p:sp>
        <p:nvSpPr>
          <p:cNvPr id="23" name="Datumsplatzhalter 22"/>
          <p:cNvSpPr>
            <a:spLocks noGrp="1"/>
          </p:cNvSpPr>
          <p:nvPr>
            <p:ph type="dt" sz="half" idx="10"/>
          </p:nvPr>
        </p:nvSpPr>
        <p:spPr/>
        <p:txBody>
          <a:bodyPr/>
          <a:lstStyle/>
          <a:p>
            <a:r>
              <a:rPr lang="de-DE" smtClean="0"/>
              <a:t>TT.MM.JJJJ</a:t>
            </a:r>
            <a:endParaRPr lang="de-DE"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Anfechtungsverzicht unwirksam?</a:t>
            </a:r>
            <a:endParaRPr lang="de-DE"/>
          </a:p>
        </p:txBody>
      </p:sp>
      <p:sp>
        <p:nvSpPr>
          <p:cNvPr id="25" name="Fußzeilenplatzhalter 24"/>
          <p:cNvSpPr>
            <a:spLocks noGrp="1"/>
          </p:cNvSpPr>
          <p:nvPr>
            <p:ph type="ftr" sz="quarter" idx="11"/>
          </p:nvPr>
        </p:nvSpPr>
        <p:spPr/>
        <p:txBody>
          <a:bodyPr/>
          <a:lstStyle/>
          <a:p>
            <a:r>
              <a:rPr lang="de-DE" smtClean="0"/>
              <a:t>Fußzeile</a:t>
            </a:r>
            <a:endParaRPr lang="de-DE"/>
          </a:p>
        </p:txBody>
      </p:sp>
      <p:sp>
        <p:nvSpPr>
          <p:cNvPr id="24" name="Foliennummernplatzhalter 23"/>
          <p:cNvSpPr>
            <a:spLocks noGrp="1"/>
          </p:cNvSpPr>
          <p:nvPr>
            <p:ph type="sldNum" sz="quarter" idx="12"/>
          </p:nvPr>
        </p:nvSpPr>
        <p:spPr/>
        <p:txBody>
          <a:bodyPr/>
          <a:lstStyle/>
          <a:p>
            <a:fld id="{4AF7F0AF-2176-4B95-9BAC-C662B3E15027}" type="slidenum">
              <a:rPr lang="de-DE" smtClean="0"/>
              <a:pPr/>
              <a:t>3</a:t>
            </a:fld>
            <a:endParaRPr lang="de-DE" dirty="0"/>
          </a:p>
        </p:txBody>
      </p:sp>
      <p:sp>
        <p:nvSpPr>
          <p:cNvPr id="14" name="Textplatzhalter 13"/>
          <p:cNvSpPr>
            <a:spLocks noGrp="1"/>
          </p:cNvSpPr>
          <p:nvPr>
            <p:ph type="body" sz="quarter" idx="13"/>
          </p:nvPr>
        </p:nvSpPr>
        <p:spPr/>
        <p:txBody>
          <a:bodyPr/>
          <a:lstStyle/>
          <a:p>
            <a:r>
              <a:rPr lang="de-DE" sz="2000" smtClean="0"/>
              <a:t>BGH:</a:t>
            </a:r>
          </a:p>
          <a:p>
            <a:endParaRPr lang="de-DE" sz="2000" smtClean="0"/>
          </a:p>
          <a:p>
            <a:endParaRPr lang="de-DE" sz="2000" smtClean="0"/>
          </a:p>
          <a:p>
            <a:endParaRPr lang="de-DE" sz="2000" smtClean="0"/>
          </a:p>
          <a:p>
            <a:endParaRPr lang="de-DE" sz="2000"/>
          </a:p>
        </p:txBody>
      </p:sp>
      <p:sp>
        <p:nvSpPr>
          <p:cNvPr id="23" name="Datumsplatzhalter 22"/>
          <p:cNvSpPr>
            <a:spLocks noGrp="1"/>
          </p:cNvSpPr>
          <p:nvPr>
            <p:ph type="dt" sz="half" idx="10"/>
          </p:nvPr>
        </p:nvSpPr>
        <p:spPr/>
        <p:txBody>
          <a:bodyPr/>
          <a:lstStyle/>
          <a:p>
            <a:r>
              <a:rPr lang="de-DE" smtClean="0"/>
              <a:t>TT.MM.JJJJ</a:t>
            </a:r>
            <a:endParaRPr lang="de-DE" dirty="0"/>
          </a:p>
        </p:txBody>
      </p:sp>
      <p:pic>
        <p:nvPicPr>
          <p:cNvPr id="7" name="Grafik 6"/>
          <p:cNvPicPr/>
          <p:nvPr/>
        </p:nvPicPr>
        <p:blipFill>
          <a:blip r:embed="rId2" cstate="print"/>
          <a:srcRect l="12286" t="44712" r="11509" b="16827"/>
          <a:stretch>
            <a:fillRect/>
          </a:stretch>
        </p:blipFill>
        <p:spPr bwMode="auto">
          <a:xfrm>
            <a:off x="899592" y="1484784"/>
            <a:ext cx="7537102" cy="42484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Anfechtungsverzicht unwirksam?</a:t>
            </a:r>
            <a:endParaRPr lang="de-DE"/>
          </a:p>
        </p:txBody>
      </p:sp>
      <p:sp>
        <p:nvSpPr>
          <p:cNvPr id="25" name="Fußzeilenplatzhalter 24"/>
          <p:cNvSpPr>
            <a:spLocks noGrp="1"/>
          </p:cNvSpPr>
          <p:nvPr>
            <p:ph type="ftr" sz="quarter" idx="11"/>
          </p:nvPr>
        </p:nvSpPr>
        <p:spPr/>
        <p:txBody>
          <a:bodyPr/>
          <a:lstStyle/>
          <a:p>
            <a:r>
              <a:rPr lang="de-DE" smtClean="0"/>
              <a:t>Fußzeile</a:t>
            </a:r>
            <a:endParaRPr lang="de-DE"/>
          </a:p>
        </p:txBody>
      </p:sp>
      <p:sp>
        <p:nvSpPr>
          <p:cNvPr id="24" name="Foliennummernplatzhalter 23"/>
          <p:cNvSpPr>
            <a:spLocks noGrp="1"/>
          </p:cNvSpPr>
          <p:nvPr>
            <p:ph type="sldNum" sz="quarter" idx="12"/>
          </p:nvPr>
        </p:nvSpPr>
        <p:spPr/>
        <p:txBody>
          <a:bodyPr/>
          <a:lstStyle/>
          <a:p>
            <a:fld id="{4AF7F0AF-2176-4B95-9BAC-C662B3E15027}" type="slidenum">
              <a:rPr lang="de-DE" smtClean="0"/>
              <a:pPr/>
              <a:t>4</a:t>
            </a:fld>
            <a:endParaRPr lang="de-DE" dirty="0"/>
          </a:p>
        </p:txBody>
      </p:sp>
      <p:sp>
        <p:nvSpPr>
          <p:cNvPr id="14" name="Textplatzhalter 13"/>
          <p:cNvSpPr>
            <a:spLocks noGrp="1"/>
          </p:cNvSpPr>
          <p:nvPr>
            <p:ph type="body" sz="quarter" idx="13"/>
          </p:nvPr>
        </p:nvSpPr>
        <p:spPr/>
        <p:txBody>
          <a:bodyPr/>
          <a:lstStyle/>
          <a:p>
            <a:r>
              <a:rPr lang="de-DE" sz="2000" u="sng" smtClean="0"/>
              <a:t>Valorenversicherung</a:t>
            </a:r>
            <a:r>
              <a:rPr lang="de-DE" sz="2000" smtClean="0"/>
              <a:t>:</a:t>
            </a:r>
          </a:p>
          <a:p>
            <a:endParaRPr lang="de-DE" sz="2000" smtClean="0"/>
          </a:p>
          <a:p>
            <a:endParaRPr lang="de-DE" sz="2000" smtClean="0"/>
          </a:p>
          <a:p>
            <a:r>
              <a:rPr lang="de-DE" sz="2000" smtClean="0"/>
              <a:t>			      </a:t>
            </a:r>
            <a:r>
              <a:rPr lang="de-DE" smtClean="0"/>
              <a:t>Versicherungsvertrag</a:t>
            </a:r>
          </a:p>
          <a:p>
            <a:endParaRPr lang="de-DE" sz="2000" smtClean="0"/>
          </a:p>
          <a:p>
            <a:endParaRPr lang="de-DE" sz="2000" smtClean="0"/>
          </a:p>
          <a:p>
            <a:endParaRPr lang="de-DE" sz="2000" smtClean="0"/>
          </a:p>
          <a:p>
            <a:r>
              <a:rPr lang="de-DE" sz="2000" smtClean="0"/>
              <a:t>		        </a:t>
            </a:r>
            <a:r>
              <a:rPr lang="de-DE" smtClean="0">
                <a:solidFill>
                  <a:srgbClr val="FF0000"/>
                </a:solidFill>
              </a:rPr>
              <a:t>Leistung</a:t>
            </a:r>
            <a:r>
              <a:rPr lang="de-DE" sz="2000" smtClean="0"/>
              <a:t>			</a:t>
            </a:r>
            <a:r>
              <a:rPr lang="de-DE" smtClean="0">
                <a:solidFill>
                  <a:schemeClr val="bg1">
                    <a:lumMod val="65000"/>
                  </a:schemeClr>
                </a:solidFill>
              </a:rPr>
              <a:t>Transportvertrag</a:t>
            </a:r>
          </a:p>
          <a:p>
            <a:endParaRPr lang="de-DE" sz="2000" smtClean="0"/>
          </a:p>
          <a:p>
            <a:endParaRPr lang="de-DE" sz="2000" smtClean="0"/>
          </a:p>
          <a:p>
            <a:endParaRPr lang="de-DE" sz="2000" smtClean="0"/>
          </a:p>
          <a:p>
            <a:endParaRPr lang="de-DE" sz="2000" smtClean="0"/>
          </a:p>
          <a:p>
            <a:endParaRPr lang="de-DE" sz="2000"/>
          </a:p>
        </p:txBody>
      </p:sp>
      <p:sp>
        <p:nvSpPr>
          <p:cNvPr id="23" name="Datumsplatzhalter 22"/>
          <p:cNvSpPr>
            <a:spLocks noGrp="1"/>
          </p:cNvSpPr>
          <p:nvPr>
            <p:ph type="dt" sz="half" idx="10"/>
          </p:nvPr>
        </p:nvSpPr>
        <p:spPr/>
        <p:txBody>
          <a:bodyPr/>
          <a:lstStyle/>
          <a:p>
            <a:r>
              <a:rPr lang="de-DE" smtClean="0"/>
              <a:t>TT.MM.JJJJ</a:t>
            </a:r>
            <a:endParaRPr lang="de-DE" dirty="0"/>
          </a:p>
        </p:txBody>
      </p:sp>
      <p:sp>
        <p:nvSpPr>
          <p:cNvPr id="8" name="Ellipse 7"/>
          <p:cNvSpPr/>
          <p:nvPr/>
        </p:nvSpPr>
        <p:spPr>
          <a:xfrm>
            <a:off x="1259632" y="1412776"/>
            <a:ext cx="2160240" cy="2088232"/>
          </a:xfrm>
          <a:prstGeom prst="ellipse">
            <a:avLst/>
          </a:prstGeom>
          <a:solidFill>
            <a:srgbClr val="D6E2F4"/>
          </a:solidFill>
          <a:ln>
            <a:solidFill>
              <a:srgbClr val="D6E2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1600" b="1" smtClean="0">
                <a:solidFill>
                  <a:schemeClr val="tx1"/>
                </a:solidFill>
              </a:rPr>
              <a:t>Versicherer</a:t>
            </a:r>
            <a:endParaRPr lang="de-DE" sz="1600" b="1" dirty="0" smtClean="0">
              <a:solidFill>
                <a:schemeClr val="tx1"/>
              </a:solidFill>
            </a:endParaRPr>
          </a:p>
        </p:txBody>
      </p:sp>
      <p:sp>
        <p:nvSpPr>
          <p:cNvPr id="9" name="Ellipse 8"/>
          <p:cNvSpPr/>
          <p:nvPr/>
        </p:nvSpPr>
        <p:spPr>
          <a:xfrm>
            <a:off x="3491880" y="3933056"/>
            <a:ext cx="2160240" cy="2088232"/>
          </a:xfrm>
          <a:prstGeom prst="ellipse">
            <a:avLst/>
          </a:prstGeom>
          <a:solidFill>
            <a:srgbClr val="D6E2F4"/>
          </a:solidFill>
          <a:ln>
            <a:solidFill>
              <a:srgbClr val="D6E2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1600" b="1" smtClean="0">
                <a:solidFill>
                  <a:schemeClr val="tx1"/>
                </a:solidFill>
              </a:rPr>
              <a:t>Begünstigter</a:t>
            </a:r>
          </a:p>
          <a:p>
            <a:pPr algn="ctr"/>
            <a:r>
              <a:rPr lang="de-DE" sz="1100" smtClean="0">
                <a:solidFill>
                  <a:schemeClr val="tx1"/>
                </a:solidFill>
              </a:rPr>
              <a:t>(Kunde Transporteur)</a:t>
            </a:r>
            <a:endParaRPr lang="de-DE" sz="1100" dirty="0" smtClean="0">
              <a:solidFill>
                <a:schemeClr val="tx1"/>
              </a:solidFill>
            </a:endParaRPr>
          </a:p>
        </p:txBody>
      </p:sp>
      <p:sp>
        <p:nvSpPr>
          <p:cNvPr id="10" name="Ellipse 9"/>
          <p:cNvSpPr/>
          <p:nvPr/>
        </p:nvSpPr>
        <p:spPr>
          <a:xfrm>
            <a:off x="5580112" y="1340768"/>
            <a:ext cx="2304256" cy="2232248"/>
          </a:xfrm>
          <a:prstGeom prst="ellipse">
            <a:avLst/>
          </a:prstGeom>
          <a:solidFill>
            <a:srgbClr val="D6E2F4"/>
          </a:solidFill>
          <a:ln>
            <a:solidFill>
              <a:srgbClr val="D6E2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1600" b="1" smtClean="0">
                <a:solidFill>
                  <a:schemeClr val="tx1"/>
                </a:solidFill>
              </a:rPr>
              <a:t>Versicherungs-</a:t>
            </a:r>
          </a:p>
          <a:p>
            <a:pPr algn="ctr"/>
            <a:r>
              <a:rPr lang="de-DE" sz="1600" b="1" smtClean="0">
                <a:solidFill>
                  <a:schemeClr val="tx1"/>
                </a:solidFill>
              </a:rPr>
              <a:t>nehmer/-in</a:t>
            </a:r>
          </a:p>
          <a:p>
            <a:pPr algn="ctr"/>
            <a:r>
              <a:rPr lang="de-DE" sz="1100" smtClean="0">
                <a:solidFill>
                  <a:schemeClr val="tx1"/>
                </a:solidFill>
              </a:rPr>
              <a:t>(Transportunternehmen)</a:t>
            </a:r>
            <a:endParaRPr lang="de-DE" sz="1100" dirty="0" smtClean="0">
              <a:solidFill>
                <a:schemeClr val="tx1"/>
              </a:solidFill>
            </a:endParaRPr>
          </a:p>
        </p:txBody>
      </p:sp>
      <p:cxnSp>
        <p:nvCxnSpPr>
          <p:cNvPr id="22" name="Gerade Verbindung mit Pfeil 21"/>
          <p:cNvCxnSpPr>
            <a:stCxn id="8" idx="5"/>
          </p:cNvCxnSpPr>
          <p:nvPr/>
        </p:nvCxnSpPr>
        <p:spPr>
          <a:xfrm>
            <a:off x="3103512" y="3195194"/>
            <a:ext cx="820416" cy="953886"/>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7" name="Gerade Verbindung 26"/>
          <p:cNvCxnSpPr>
            <a:stCxn id="8" idx="6"/>
            <a:endCxn id="10" idx="2"/>
          </p:cNvCxnSpPr>
          <p:nvPr/>
        </p:nvCxnSpPr>
        <p:spPr>
          <a:xfrm>
            <a:off x="3419872" y="2456892"/>
            <a:ext cx="2160240" cy="0"/>
          </a:xfrm>
          <a:prstGeom prst="line">
            <a:avLst/>
          </a:prstGeom>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9" name="Gerade Verbindung 28"/>
          <p:cNvCxnSpPr>
            <a:stCxn id="10" idx="3"/>
          </p:cNvCxnSpPr>
          <p:nvPr/>
        </p:nvCxnSpPr>
        <p:spPr>
          <a:xfrm flipH="1">
            <a:off x="5220072" y="3246111"/>
            <a:ext cx="697491" cy="902969"/>
          </a:xfrm>
          <a:prstGeom prst="line">
            <a:avLst/>
          </a:prstGeom>
          <a:ln w="12700">
            <a:solidFill>
              <a:schemeClr val="bg1">
                <a:lumMod val="65000"/>
              </a:schemeClr>
            </a:solidFill>
            <a:tailEnd type="non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Anfechtungsverzicht unwirksam?</a:t>
            </a:r>
            <a:endParaRPr lang="de-DE"/>
          </a:p>
        </p:txBody>
      </p:sp>
      <p:sp>
        <p:nvSpPr>
          <p:cNvPr id="25" name="Fußzeilenplatzhalter 24"/>
          <p:cNvSpPr>
            <a:spLocks noGrp="1"/>
          </p:cNvSpPr>
          <p:nvPr>
            <p:ph type="ftr" sz="quarter" idx="11"/>
          </p:nvPr>
        </p:nvSpPr>
        <p:spPr/>
        <p:txBody>
          <a:bodyPr/>
          <a:lstStyle/>
          <a:p>
            <a:r>
              <a:rPr lang="de-DE" smtClean="0"/>
              <a:t>Fußzeile</a:t>
            </a:r>
            <a:endParaRPr lang="de-DE"/>
          </a:p>
        </p:txBody>
      </p:sp>
      <p:sp>
        <p:nvSpPr>
          <p:cNvPr id="24" name="Foliennummernplatzhalter 23"/>
          <p:cNvSpPr>
            <a:spLocks noGrp="1"/>
          </p:cNvSpPr>
          <p:nvPr>
            <p:ph type="sldNum" sz="quarter" idx="12"/>
          </p:nvPr>
        </p:nvSpPr>
        <p:spPr/>
        <p:txBody>
          <a:bodyPr/>
          <a:lstStyle/>
          <a:p>
            <a:fld id="{4AF7F0AF-2176-4B95-9BAC-C662B3E15027}" type="slidenum">
              <a:rPr lang="de-DE" smtClean="0"/>
              <a:pPr/>
              <a:t>5</a:t>
            </a:fld>
            <a:endParaRPr lang="de-DE" dirty="0"/>
          </a:p>
        </p:txBody>
      </p:sp>
      <p:sp>
        <p:nvSpPr>
          <p:cNvPr id="14" name="Textplatzhalter 13"/>
          <p:cNvSpPr>
            <a:spLocks noGrp="1"/>
          </p:cNvSpPr>
          <p:nvPr>
            <p:ph type="body" sz="quarter" idx="13"/>
          </p:nvPr>
        </p:nvSpPr>
        <p:spPr/>
        <p:txBody>
          <a:bodyPr/>
          <a:lstStyle/>
          <a:p>
            <a:r>
              <a:rPr lang="de-DE" sz="2000" u="sng" smtClean="0"/>
              <a:t>D&amp;O Versicherung</a:t>
            </a:r>
            <a:r>
              <a:rPr lang="de-DE" sz="2000" smtClean="0"/>
              <a:t>:</a:t>
            </a:r>
          </a:p>
          <a:p>
            <a:endParaRPr lang="de-DE" sz="2000" smtClean="0"/>
          </a:p>
          <a:p>
            <a:endParaRPr lang="de-DE" sz="2000" smtClean="0"/>
          </a:p>
          <a:p>
            <a:r>
              <a:rPr lang="de-DE" sz="2000" smtClean="0"/>
              <a:t>			      </a:t>
            </a:r>
            <a:r>
              <a:rPr lang="de-DE" smtClean="0"/>
              <a:t>Versicherungsvertrag</a:t>
            </a:r>
          </a:p>
          <a:p>
            <a:endParaRPr lang="de-DE" sz="2000" smtClean="0"/>
          </a:p>
          <a:p>
            <a:endParaRPr lang="de-DE" sz="2000" smtClean="0"/>
          </a:p>
          <a:p>
            <a:endParaRPr lang="de-DE" sz="2000" smtClean="0"/>
          </a:p>
          <a:p>
            <a:r>
              <a:rPr lang="de-DE" sz="2000" smtClean="0"/>
              <a:t>		         </a:t>
            </a:r>
            <a:r>
              <a:rPr lang="de-DE" smtClean="0">
                <a:solidFill>
                  <a:srgbClr val="FF0000"/>
                </a:solidFill>
              </a:rPr>
              <a:t>Leistung</a:t>
            </a:r>
            <a:r>
              <a:rPr lang="de-DE" sz="2000" smtClean="0"/>
              <a:t>			</a:t>
            </a:r>
            <a:r>
              <a:rPr lang="de-DE" smtClean="0">
                <a:solidFill>
                  <a:schemeClr val="bg1">
                    <a:lumMod val="65000"/>
                  </a:schemeClr>
                </a:solidFill>
              </a:rPr>
              <a:t>Dienst-/Anstellungsvertrag</a:t>
            </a:r>
          </a:p>
          <a:p>
            <a:endParaRPr lang="de-DE" sz="2000" smtClean="0"/>
          </a:p>
          <a:p>
            <a:endParaRPr lang="de-DE" sz="2000" smtClean="0"/>
          </a:p>
          <a:p>
            <a:endParaRPr lang="de-DE" sz="2000" smtClean="0"/>
          </a:p>
          <a:p>
            <a:endParaRPr lang="de-DE" sz="2000" smtClean="0"/>
          </a:p>
          <a:p>
            <a:endParaRPr lang="de-DE" sz="2000"/>
          </a:p>
        </p:txBody>
      </p:sp>
      <p:sp>
        <p:nvSpPr>
          <p:cNvPr id="23" name="Datumsplatzhalter 22"/>
          <p:cNvSpPr>
            <a:spLocks noGrp="1"/>
          </p:cNvSpPr>
          <p:nvPr>
            <p:ph type="dt" sz="half" idx="10"/>
          </p:nvPr>
        </p:nvSpPr>
        <p:spPr/>
        <p:txBody>
          <a:bodyPr/>
          <a:lstStyle/>
          <a:p>
            <a:r>
              <a:rPr lang="de-DE" smtClean="0"/>
              <a:t>TT.MM.JJJJ</a:t>
            </a:r>
            <a:endParaRPr lang="de-DE" dirty="0"/>
          </a:p>
        </p:txBody>
      </p:sp>
      <p:sp>
        <p:nvSpPr>
          <p:cNvPr id="8" name="Ellipse 7"/>
          <p:cNvSpPr/>
          <p:nvPr/>
        </p:nvSpPr>
        <p:spPr>
          <a:xfrm>
            <a:off x="1259632" y="1412776"/>
            <a:ext cx="2160240" cy="2088232"/>
          </a:xfrm>
          <a:prstGeom prst="ellipse">
            <a:avLst/>
          </a:prstGeom>
          <a:solidFill>
            <a:srgbClr val="D6E2F4"/>
          </a:solidFill>
          <a:ln>
            <a:solidFill>
              <a:srgbClr val="D6E2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1600" b="1" smtClean="0">
                <a:solidFill>
                  <a:schemeClr val="tx1"/>
                </a:solidFill>
              </a:rPr>
              <a:t>Versicherer</a:t>
            </a:r>
            <a:endParaRPr lang="de-DE" sz="1600" b="1" dirty="0" smtClean="0">
              <a:solidFill>
                <a:schemeClr val="tx1"/>
              </a:solidFill>
            </a:endParaRPr>
          </a:p>
        </p:txBody>
      </p:sp>
      <p:sp>
        <p:nvSpPr>
          <p:cNvPr id="9" name="Ellipse 8"/>
          <p:cNvSpPr/>
          <p:nvPr/>
        </p:nvSpPr>
        <p:spPr>
          <a:xfrm>
            <a:off x="3491880" y="3933056"/>
            <a:ext cx="2160240" cy="2088232"/>
          </a:xfrm>
          <a:prstGeom prst="ellipse">
            <a:avLst/>
          </a:prstGeom>
          <a:solidFill>
            <a:srgbClr val="D6E2F4"/>
          </a:solidFill>
          <a:ln>
            <a:solidFill>
              <a:srgbClr val="D6E2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1600" b="1" smtClean="0">
                <a:solidFill>
                  <a:schemeClr val="tx1"/>
                </a:solidFill>
              </a:rPr>
              <a:t>Begünstigter</a:t>
            </a:r>
          </a:p>
          <a:p>
            <a:pPr algn="ctr"/>
            <a:r>
              <a:rPr lang="de-DE" sz="1100" smtClean="0">
                <a:solidFill>
                  <a:schemeClr val="tx1"/>
                </a:solidFill>
              </a:rPr>
              <a:t>(Versicherte Person)</a:t>
            </a:r>
            <a:endParaRPr lang="de-DE" sz="1100" dirty="0" smtClean="0">
              <a:solidFill>
                <a:schemeClr val="tx1"/>
              </a:solidFill>
            </a:endParaRPr>
          </a:p>
        </p:txBody>
      </p:sp>
      <p:sp>
        <p:nvSpPr>
          <p:cNvPr id="10" name="Ellipse 9"/>
          <p:cNvSpPr/>
          <p:nvPr/>
        </p:nvSpPr>
        <p:spPr>
          <a:xfrm>
            <a:off x="5580112" y="1340768"/>
            <a:ext cx="2304256" cy="2232248"/>
          </a:xfrm>
          <a:prstGeom prst="ellipse">
            <a:avLst/>
          </a:prstGeom>
          <a:solidFill>
            <a:srgbClr val="D6E2F4"/>
          </a:solidFill>
          <a:ln>
            <a:solidFill>
              <a:srgbClr val="D6E2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1600" b="1" smtClean="0">
                <a:solidFill>
                  <a:schemeClr val="tx1"/>
                </a:solidFill>
              </a:rPr>
              <a:t>Versicherungs-</a:t>
            </a:r>
          </a:p>
          <a:p>
            <a:pPr algn="ctr"/>
            <a:r>
              <a:rPr lang="de-DE" sz="1600" b="1" smtClean="0">
                <a:solidFill>
                  <a:schemeClr val="tx1"/>
                </a:solidFill>
              </a:rPr>
              <a:t>nehmer/-in</a:t>
            </a:r>
          </a:p>
          <a:p>
            <a:pPr algn="ctr"/>
            <a:r>
              <a:rPr lang="de-DE" sz="1100" smtClean="0">
                <a:solidFill>
                  <a:schemeClr val="tx1"/>
                </a:solidFill>
              </a:rPr>
              <a:t>(Unternehmen)</a:t>
            </a:r>
            <a:endParaRPr lang="de-DE" sz="1100" dirty="0" smtClean="0">
              <a:solidFill>
                <a:schemeClr val="tx1"/>
              </a:solidFill>
            </a:endParaRPr>
          </a:p>
        </p:txBody>
      </p:sp>
      <p:cxnSp>
        <p:nvCxnSpPr>
          <p:cNvPr id="22" name="Gerade Verbindung mit Pfeil 21"/>
          <p:cNvCxnSpPr>
            <a:stCxn id="8" idx="5"/>
          </p:cNvCxnSpPr>
          <p:nvPr/>
        </p:nvCxnSpPr>
        <p:spPr>
          <a:xfrm>
            <a:off x="3103512" y="3195194"/>
            <a:ext cx="820416" cy="953886"/>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7" name="Gerade Verbindung 26"/>
          <p:cNvCxnSpPr>
            <a:stCxn id="8" idx="6"/>
            <a:endCxn id="10" idx="2"/>
          </p:cNvCxnSpPr>
          <p:nvPr/>
        </p:nvCxnSpPr>
        <p:spPr>
          <a:xfrm>
            <a:off x="3419872" y="2456892"/>
            <a:ext cx="2160240" cy="0"/>
          </a:xfrm>
          <a:prstGeom prst="line">
            <a:avLst/>
          </a:prstGeom>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9" name="Gerade Verbindung 28"/>
          <p:cNvCxnSpPr>
            <a:stCxn id="10" idx="3"/>
          </p:cNvCxnSpPr>
          <p:nvPr/>
        </p:nvCxnSpPr>
        <p:spPr>
          <a:xfrm flipH="1">
            <a:off x="5220072" y="3246111"/>
            <a:ext cx="697491" cy="902969"/>
          </a:xfrm>
          <a:prstGeom prst="line">
            <a:avLst/>
          </a:prstGeom>
          <a:ln w="12700">
            <a:solidFill>
              <a:schemeClr val="bg1">
                <a:lumMod val="65000"/>
              </a:schemeClr>
            </a:solidFill>
            <a:tailEnd type="non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Anfechtungsverzicht unwirksam?</a:t>
            </a:r>
            <a:endParaRPr lang="de-DE"/>
          </a:p>
        </p:txBody>
      </p:sp>
      <p:sp>
        <p:nvSpPr>
          <p:cNvPr id="25" name="Fußzeilenplatzhalter 24"/>
          <p:cNvSpPr>
            <a:spLocks noGrp="1"/>
          </p:cNvSpPr>
          <p:nvPr>
            <p:ph type="ftr" sz="quarter" idx="11"/>
          </p:nvPr>
        </p:nvSpPr>
        <p:spPr/>
        <p:txBody>
          <a:bodyPr/>
          <a:lstStyle/>
          <a:p>
            <a:r>
              <a:rPr lang="de-DE" smtClean="0"/>
              <a:t>Fußzeile</a:t>
            </a:r>
            <a:endParaRPr lang="de-DE"/>
          </a:p>
        </p:txBody>
      </p:sp>
      <p:sp>
        <p:nvSpPr>
          <p:cNvPr id="24" name="Foliennummernplatzhalter 23"/>
          <p:cNvSpPr>
            <a:spLocks noGrp="1"/>
          </p:cNvSpPr>
          <p:nvPr>
            <p:ph type="sldNum" sz="quarter" idx="12"/>
          </p:nvPr>
        </p:nvSpPr>
        <p:spPr/>
        <p:txBody>
          <a:bodyPr/>
          <a:lstStyle/>
          <a:p>
            <a:fld id="{4AF7F0AF-2176-4B95-9BAC-C662B3E15027}" type="slidenum">
              <a:rPr lang="de-DE" smtClean="0"/>
              <a:pPr/>
              <a:t>6</a:t>
            </a:fld>
            <a:endParaRPr lang="de-DE" dirty="0"/>
          </a:p>
        </p:txBody>
      </p:sp>
      <p:sp>
        <p:nvSpPr>
          <p:cNvPr id="14" name="Textplatzhalter 13"/>
          <p:cNvSpPr>
            <a:spLocks noGrp="1"/>
          </p:cNvSpPr>
          <p:nvPr>
            <p:ph type="body" sz="quarter" idx="13"/>
          </p:nvPr>
        </p:nvSpPr>
        <p:spPr/>
        <p:txBody>
          <a:bodyPr/>
          <a:lstStyle/>
          <a:p>
            <a:r>
              <a:rPr lang="de-DE" sz="2000" u="sng" smtClean="0"/>
              <a:t>BGH</a:t>
            </a:r>
            <a:r>
              <a:rPr lang="de-DE" sz="2000" smtClean="0"/>
              <a:t>:</a:t>
            </a:r>
          </a:p>
          <a:p>
            <a:endParaRPr lang="de-DE" sz="2000" smtClean="0"/>
          </a:p>
          <a:p>
            <a:endParaRPr lang="de-DE" sz="2000" smtClean="0"/>
          </a:p>
          <a:p>
            <a:r>
              <a:rPr lang="de-DE" sz="2000" smtClean="0"/>
              <a:t>			      </a:t>
            </a:r>
            <a:r>
              <a:rPr lang="de-DE" smtClean="0"/>
              <a:t>Versicherungsvertrag</a:t>
            </a:r>
          </a:p>
          <a:p>
            <a:r>
              <a:rPr lang="de-DE" sz="2000" smtClean="0"/>
              <a:t>			    	</a:t>
            </a:r>
            <a:r>
              <a:rPr lang="de-DE" smtClean="0">
                <a:solidFill>
                  <a:srgbClr val="FF0000"/>
                </a:solidFill>
              </a:rPr>
              <a:t>§ 123 BGB</a:t>
            </a:r>
            <a:endParaRPr lang="de-DE" sz="2000" smtClean="0">
              <a:solidFill>
                <a:srgbClr val="FF0000"/>
              </a:solidFill>
            </a:endParaRPr>
          </a:p>
          <a:p>
            <a:endParaRPr lang="de-DE" sz="2000" smtClean="0"/>
          </a:p>
          <a:p>
            <a:endParaRPr lang="de-DE" sz="2000" smtClean="0"/>
          </a:p>
          <a:p>
            <a:r>
              <a:rPr lang="de-DE" sz="2000" smtClean="0"/>
              <a:t>		        </a:t>
            </a:r>
            <a:r>
              <a:rPr lang="de-DE" smtClean="0">
                <a:solidFill>
                  <a:srgbClr val="FF0000"/>
                </a:solidFill>
              </a:rPr>
              <a:t>Leistung</a:t>
            </a:r>
            <a:r>
              <a:rPr lang="de-DE" sz="2000" smtClean="0"/>
              <a:t>			</a:t>
            </a:r>
            <a:r>
              <a:rPr lang="de-DE" smtClean="0">
                <a:solidFill>
                  <a:schemeClr val="bg1">
                    <a:lumMod val="65000"/>
                  </a:schemeClr>
                </a:solidFill>
              </a:rPr>
              <a:t>Transportvertrag</a:t>
            </a:r>
          </a:p>
          <a:p>
            <a:endParaRPr lang="de-DE" sz="2000" smtClean="0"/>
          </a:p>
          <a:p>
            <a:endParaRPr lang="de-DE" sz="2000" smtClean="0"/>
          </a:p>
          <a:p>
            <a:endParaRPr lang="de-DE" sz="2000" smtClean="0"/>
          </a:p>
          <a:p>
            <a:endParaRPr lang="de-DE" sz="2000" smtClean="0"/>
          </a:p>
          <a:p>
            <a:endParaRPr lang="de-DE" sz="2000"/>
          </a:p>
        </p:txBody>
      </p:sp>
      <p:sp>
        <p:nvSpPr>
          <p:cNvPr id="23" name="Datumsplatzhalter 22"/>
          <p:cNvSpPr>
            <a:spLocks noGrp="1"/>
          </p:cNvSpPr>
          <p:nvPr>
            <p:ph type="dt" sz="half" idx="10"/>
          </p:nvPr>
        </p:nvSpPr>
        <p:spPr/>
        <p:txBody>
          <a:bodyPr/>
          <a:lstStyle/>
          <a:p>
            <a:r>
              <a:rPr lang="de-DE" smtClean="0"/>
              <a:t>TT.MM.JJJJ</a:t>
            </a:r>
            <a:endParaRPr lang="de-DE" dirty="0"/>
          </a:p>
        </p:txBody>
      </p:sp>
      <p:sp>
        <p:nvSpPr>
          <p:cNvPr id="8" name="Ellipse 7"/>
          <p:cNvSpPr/>
          <p:nvPr/>
        </p:nvSpPr>
        <p:spPr>
          <a:xfrm>
            <a:off x="1259632" y="1412776"/>
            <a:ext cx="2160240" cy="2088232"/>
          </a:xfrm>
          <a:prstGeom prst="ellipse">
            <a:avLst/>
          </a:prstGeom>
          <a:solidFill>
            <a:srgbClr val="D6E2F4"/>
          </a:solidFill>
          <a:ln>
            <a:solidFill>
              <a:srgbClr val="D6E2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1600" b="1" smtClean="0">
                <a:solidFill>
                  <a:schemeClr val="tx1"/>
                </a:solidFill>
              </a:rPr>
              <a:t>Versicherer</a:t>
            </a:r>
            <a:endParaRPr lang="de-DE" sz="1600" b="1" dirty="0" smtClean="0">
              <a:solidFill>
                <a:schemeClr val="tx1"/>
              </a:solidFill>
            </a:endParaRPr>
          </a:p>
        </p:txBody>
      </p:sp>
      <p:sp>
        <p:nvSpPr>
          <p:cNvPr id="9" name="Ellipse 8"/>
          <p:cNvSpPr/>
          <p:nvPr/>
        </p:nvSpPr>
        <p:spPr>
          <a:xfrm>
            <a:off x="3491880" y="3933056"/>
            <a:ext cx="2160240" cy="2088232"/>
          </a:xfrm>
          <a:prstGeom prst="ellipse">
            <a:avLst/>
          </a:prstGeom>
          <a:solidFill>
            <a:srgbClr val="D6E2F4"/>
          </a:solidFill>
          <a:ln>
            <a:solidFill>
              <a:srgbClr val="D6E2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1600" b="1" smtClean="0">
                <a:solidFill>
                  <a:schemeClr val="tx1"/>
                </a:solidFill>
              </a:rPr>
              <a:t>Begünstigter</a:t>
            </a:r>
          </a:p>
          <a:p>
            <a:pPr algn="ctr"/>
            <a:r>
              <a:rPr lang="de-DE" sz="1100" smtClean="0">
                <a:solidFill>
                  <a:schemeClr val="tx1"/>
                </a:solidFill>
              </a:rPr>
              <a:t>(Kunde Transporteur)</a:t>
            </a:r>
            <a:endParaRPr lang="de-DE" sz="1100" dirty="0" smtClean="0">
              <a:solidFill>
                <a:schemeClr val="tx1"/>
              </a:solidFill>
            </a:endParaRPr>
          </a:p>
        </p:txBody>
      </p:sp>
      <p:sp>
        <p:nvSpPr>
          <p:cNvPr id="10" name="Ellipse 9"/>
          <p:cNvSpPr/>
          <p:nvPr/>
        </p:nvSpPr>
        <p:spPr>
          <a:xfrm>
            <a:off x="5580112" y="1340768"/>
            <a:ext cx="2304256" cy="2232248"/>
          </a:xfrm>
          <a:prstGeom prst="ellipse">
            <a:avLst/>
          </a:prstGeom>
          <a:solidFill>
            <a:srgbClr val="D6E2F4"/>
          </a:solidFill>
          <a:ln>
            <a:solidFill>
              <a:srgbClr val="D6E2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de-DE" sz="1600" b="1" smtClean="0">
                <a:solidFill>
                  <a:schemeClr val="tx1"/>
                </a:solidFill>
              </a:rPr>
              <a:t>Versicherungs-</a:t>
            </a:r>
          </a:p>
          <a:p>
            <a:pPr algn="ctr"/>
            <a:r>
              <a:rPr lang="de-DE" sz="1600" b="1" smtClean="0">
                <a:solidFill>
                  <a:schemeClr val="tx1"/>
                </a:solidFill>
              </a:rPr>
              <a:t>nehmer/-in</a:t>
            </a:r>
          </a:p>
          <a:p>
            <a:pPr algn="ctr"/>
            <a:r>
              <a:rPr lang="de-DE" sz="1100" smtClean="0">
                <a:solidFill>
                  <a:schemeClr val="tx1"/>
                </a:solidFill>
              </a:rPr>
              <a:t>(Transportunternehmen)</a:t>
            </a:r>
            <a:endParaRPr lang="de-DE" sz="1100" dirty="0" smtClean="0">
              <a:solidFill>
                <a:schemeClr val="tx1"/>
              </a:solidFill>
            </a:endParaRPr>
          </a:p>
        </p:txBody>
      </p:sp>
      <p:cxnSp>
        <p:nvCxnSpPr>
          <p:cNvPr id="22" name="Gerade Verbindung mit Pfeil 21"/>
          <p:cNvCxnSpPr>
            <a:stCxn id="8" idx="5"/>
          </p:cNvCxnSpPr>
          <p:nvPr/>
        </p:nvCxnSpPr>
        <p:spPr>
          <a:xfrm>
            <a:off x="3103512" y="3195194"/>
            <a:ext cx="820416" cy="953886"/>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7" name="Gerade Verbindung 26"/>
          <p:cNvCxnSpPr>
            <a:stCxn id="8" idx="6"/>
            <a:endCxn id="10" idx="2"/>
          </p:cNvCxnSpPr>
          <p:nvPr/>
        </p:nvCxnSpPr>
        <p:spPr>
          <a:xfrm>
            <a:off x="3419872" y="2456892"/>
            <a:ext cx="2160240" cy="0"/>
          </a:xfrm>
          <a:prstGeom prst="line">
            <a:avLst/>
          </a:prstGeom>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9" name="Gerade Verbindung 28"/>
          <p:cNvCxnSpPr>
            <a:stCxn id="10" idx="3"/>
          </p:cNvCxnSpPr>
          <p:nvPr/>
        </p:nvCxnSpPr>
        <p:spPr>
          <a:xfrm flipH="1">
            <a:off x="5220072" y="3246111"/>
            <a:ext cx="697491" cy="902969"/>
          </a:xfrm>
          <a:prstGeom prst="line">
            <a:avLst/>
          </a:prstGeom>
          <a:ln w="12700">
            <a:solidFill>
              <a:schemeClr val="bg1">
                <a:lumMod val="6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5" name="Gerade Verbindung 14"/>
          <p:cNvCxnSpPr/>
          <p:nvPr/>
        </p:nvCxnSpPr>
        <p:spPr>
          <a:xfrm>
            <a:off x="4211960" y="2132856"/>
            <a:ext cx="432048" cy="432048"/>
          </a:xfrm>
          <a:prstGeom prst="line">
            <a:avLst/>
          </a:prstGeom>
          <a:ln w="12700">
            <a:solidFill>
              <a:srgbClr val="FF0000"/>
            </a:solidFill>
            <a:tailEnd type="none"/>
          </a:ln>
        </p:spPr>
        <p:style>
          <a:lnRef idx="1">
            <a:schemeClr val="accent1"/>
          </a:lnRef>
          <a:fillRef idx="0">
            <a:schemeClr val="accent1"/>
          </a:fillRef>
          <a:effectRef idx="0">
            <a:schemeClr val="accent1"/>
          </a:effectRef>
          <a:fontRef idx="minor">
            <a:schemeClr val="tx1"/>
          </a:fontRef>
        </p:style>
      </p:cxnSp>
      <p:cxnSp>
        <p:nvCxnSpPr>
          <p:cNvPr id="17" name="Gerade Verbindung 16"/>
          <p:cNvCxnSpPr/>
          <p:nvPr/>
        </p:nvCxnSpPr>
        <p:spPr>
          <a:xfrm flipV="1">
            <a:off x="4211960" y="2132856"/>
            <a:ext cx="432048" cy="432048"/>
          </a:xfrm>
          <a:prstGeom prst="line">
            <a:avLst/>
          </a:prstGeom>
          <a:ln w="12700">
            <a:solidFill>
              <a:srgbClr val="FF0000"/>
            </a:solidFill>
            <a:tailEnd type="none"/>
          </a:ln>
        </p:spPr>
        <p:style>
          <a:lnRef idx="1">
            <a:schemeClr val="accent1"/>
          </a:lnRef>
          <a:fillRef idx="0">
            <a:schemeClr val="accent1"/>
          </a:fillRef>
          <a:effectRef idx="0">
            <a:schemeClr val="accent1"/>
          </a:effectRef>
          <a:fontRef idx="minor">
            <a:schemeClr val="tx1"/>
          </a:fontRef>
        </p:style>
      </p:cxnSp>
      <p:cxnSp>
        <p:nvCxnSpPr>
          <p:cNvPr id="18" name="Gerade Verbindung 17"/>
          <p:cNvCxnSpPr/>
          <p:nvPr/>
        </p:nvCxnSpPr>
        <p:spPr>
          <a:xfrm flipV="1">
            <a:off x="2915816" y="3645024"/>
            <a:ext cx="432048" cy="432048"/>
          </a:xfrm>
          <a:prstGeom prst="line">
            <a:avLst/>
          </a:prstGeom>
          <a:ln w="12700">
            <a:solidFill>
              <a:srgbClr val="FF0000"/>
            </a:solidFill>
            <a:tailEnd type="none"/>
          </a:ln>
        </p:spPr>
        <p:style>
          <a:lnRef idx="1">
            <a:schemeClr val="accent1"/>
          </a:lnRef>
          <a:fillRef idx="0">
            <a:schemeClr val="accent1"/>
          </a:fillRef>
          <a:effectRef idx="0">
            <a:schemeClr val="accent1"/>
          </a:effectRef>
          <a:fontRef idx="minor">
            <a:schemeClr val="tx1"/>
          </a:fontRef>
        </p:style>
      </p:cxnSp>
      <p:cxnSp>
        <p:nvCxnSpPr>
          <p:cNvPr id="19" name="Gerade Verbindung 18"/>
          <p:cNvCxnSpPr/>
          <p:nvPr/>
        </p:nvCxnSpPr>
        <p:spPr>
          <a:xfrm>
            <a:off x="2915816" y="3645024"/>
            <a:ext cx="432048" cy="432048"/>
          </a:xfrm>
          <a:prstGeom prst="line">
            <a:avLst/>
          </a:prstGeom>
          <a:ln w="12700">
            <a:solidFill>
              <a:srgbClr val="FF0000"/>
            </a:solidFill>
            <a:tailEnd type="non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Anfechtungsverzicht unwirksam?</a:t>
            </a:r>
            <a:endParaRPr lang="de-DE"/>
          </a:p>
        </p:txBody>
      </p:sp>
      <p:sp>
        <p:nvSpPr>
          <p:cNvPr id="25" name="Fußzeilenplatzhalter 24"/>
          <p:cNvSpPr>
            <a:spLocks noGrp="1"/>
          </p:cNvSpPr>
          <p:nvPr>
            <p:ph type="ftr" sz="quarter" idx="11"/>
          </p:nvPr>
        </p:nvSpPr>
        <p:spPr/>
        <p:txBody>
          <a:bodyPr/>
          <a:lstStyle/>
          <a:p>
            <a:r>
              <a:rPr lang="de-DE" smtClean="0"/>
              <a:t>Fußzeile</a:t>
            </a:r>
            <a:endParaRPr lang="de-DE"/>
          </a:p>
        </p:txBody>
      </p:sp>
      <p:sp>
        <p:nvSpPr>
          <p:cNvPr id="24" name="Foliennummernplatzhalter 23"/>
          <p:cNvSpPr>
            <a:spLocks noGrp="1"/>
          </p:cNvSpPr>
          <p:nvPr>
            <p:ph type="sldNum" sz="quarter" idx="12"/>
          </p:nvPr>
        </p:nvSpPr>
        <p:spPr/>
        <p:txBody>
          <a:bodyPr/>
          <a:lstStyle/>
          <a:p>
            <a:fld id="{4AF7F0AF-2176-4B95-9BAC-C662B3E15027}" type="slidenum">
              <a:rPr lang="de-DE" smtClean="0"/>
              <a:pPr/>
              <a:t>7</a:t>
            </a:fld>
            <a:endParaRPr lang="de-DE" dirty="0"/>
          </a:p>
        </p:txBody>
      </p:sp>
      <p:sp>
        <p:nvSpPr>
          <p:cNvPr id="14" name="Textplatzhalter 13"/>
          <p:cNvSpPr>
            <a:spLocks noGrp="1"/>
          </p:cNvSpPr>
          <p:nvPr>
            <p:ph type="body" sz="quarter" idx="13"/>
          </p:nvPr>
        </p:nvSpPr>
        <p:spPr/>
        <p:txBody>
          <a:bodyPr/>
          <a:lstStyle/>
          <a:p>
            <a:endParaRPr lang="de-DE" sz="2000" smtClean="0"/>
          </a:p>
          <a:p>
            <a:endParaRPr lang="de-DE" sz="2000" smtClean="0"/>
          </a:p>
          <a:p>
            <a:r>
              <a:rPr lang="de-DE" sz="2000" smtClean="0"/>
              <a:t>Vers.-Bed. Valorenversicherung:</a:t>
            </a:r>
          </a:p>
          <a:p>
            <a:endParaRPr lang="de-DE" sz="2000" smtClean="0"/>
          </a:p>
          <a:p>
            <a:r>
              <a:rPr lang="de-DE" sz="2000" smtClean="0">
                <a:solidFill>
                  <a:schemeClr val="bg1">
                    <a:lumMod val="65000"/>
                  </a:schemeClr>
                </a:solidFill>
              </a:rPr>
              <a:t>11.3.1	„Schadenzahlungen können mit befreiender Wirkung nur direkt an 	die Auftraggeber der Versicherungsnehmerin … erfolgen.“</a:t>
            </a:r>
          </a:p>
          <a:p>
            <a:endParaRPr lang="de-DE" sz="2000" smtClean="0"/>
          </a:p>
          <a:p>
            <a:r>
              <a:rPr lang="de-DE" sz="2000" smtClean="0"/>
              <a:t>13.4	„Verstöße gegen Obliegenheiten, sonstige Rechtspflichten und 	Sicherheitsauflagen durch die Versicherungsnehmerin 	</a:t>
            </a:r>
            <a:r>
              <a:rPr lang="de-DE" sz="2000" u="sng" smtClean="0"/>
              <a:t>beeinträchtigen den Versicherungsschutz nicht</a:t>
            </a:r>
            <a:r>
              <a:rPr lang="de-DE" sz="2000" smtClean="0"/>
              <a:t>. Diese 	Vereinbarung gilt ausschließlich zugunsten der jeweiligen 	Auftraggeber.“</a:t>
            </a:r>
          </a:p>
          <a:p>
            <a:endParaRPr lang="de-DE" sz="2000" smtClean="0"/>
          </a:p>
          <a:p>
            <a:endParaRPr lang="de-DE" sz="2000" smtClean="0"/>
          </a:p>
          <a:p>
            <a:r>
              <a:rPr lang="de-DE" sz="2000" smtClean="0"/>
              <a:t>			</a:t>
            </a:r>
          </a:p>
          <a:p>
            <a:endParaRPr lang="de-DE" sz="2000" smtClean="0"/>
          </a:p>
          <a:p>
            <a:r>
              <a:rPr lang="de-DE" sz="2000" smtClean="0"/>
              <a:t>		        			</a:t>
            </a:r>
            <a:endParaRPr lang="de-DE" smtClean="0">
              <a:solidFill>
                <a:schemeClr val="bg1">
                  <a:lumMod val="65000"/>
                </a:schemeClr>
              </a:solidFill>
            </a:endParaRPr>
          </a:p>
          <a:p>
            <a:endParaRPr lang="de-DE" sz="2000" smtClean="0"/>
          </a:p>
          <a:p>
            <a:endParaRPr lang="de-DE" sz="2000" smtClean="0"/>
          </a:p>
          <a:p>
            <a:endParaRPr lang="de-DE" sz="2000" smtClean="0"/>
          </a:p>
          <a:p>
            <a:endParaRPr lang="de-DE" sz="2000" smtClean="0"/>
          </a:p>
          <a:p>
            <a:endParaRPr lang="de-DE" sz="2000"/>
          </a:p>
        </p:txBody>
      </p:sp>
      <p:sp>
        <p:nvSpPr>
          <p:cNvPr id="23" name="Datumsplatzhalter 22"/>
          <p:cNvSpPr>
            <a:spLocks noGrp="1"/>
          </p:cNvSpPr>
          <p:nvPr>
            <p:ph type="dt" sz="half" idx="10"/>
          </p:nvPr>
        </p:nvSpPr>
        <p:spPr/>
        <p:txBody>
          <a:bodyPr/>
          <a:lstStyle/>
          <a:p>
            <a:r>
              <a:rPr lang="de-DE" smtClean="0"/>
              <a:t>TT.MM.JJJJ</a:t>
            </a:r>
            <a:endParaRPr lang="de-DE"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Anfechtungsverzicht unwirksam?</a:t>
            </a:r>
            <a:endParaRPr lang="de-DE"/>
          </a:p>
        </p:txBody>
      </p:sp>
      <p:sp>
        <p:nvSpPr>
          <p:cNvPr id="25" name="Fußzeilenplatzhalter 24"/>
          <p:cNvSpPr>
            <a:spLocks noGrp="1"/>
          </p:cNvSpPr>
          <p:nvPr>
            <p:ph type="ftr" sz="quarter" idx="11"/>
          </p:nvPr>
        </p:nvSpPr>
        <p:spPr/>
        <p:txBody>
          <a:bodyPr/>
          <a:lstStyle/>
          <a:p>
            <a:r>
              <a:rPr lang="de-DE" smtClean="0"/>
              <a:t>Fußzeile</a:t>
            </a:r>
            <a:endParaRPr lang="de-DE"/>
          </a:p>
        </p:txBody>
      </p:sp>
      <p:sp>
        <p:nvSpPr>
          <p:cNvPr id="24" name="Foliennummernplatzhalter 23"/>
          <p:cNvSpPr>
            <a:spLocks noGrp="1"/>
          </p:cNvSpPr>
          <p:nvPr>
            <p:ph type="sldNum" sz="quarter" idx="12"/>
          </p:nvPr>
        </p:nvSpPr>
        <p:spPr/>
        <p:txBody>
          <a:bodyPr/>
          <a:lstStyle/>
          <a:p>
            <a:fld id="{4AF7F0AF-2176-4B95-9BAC-C662B3E15027}" type="slidenum">
              <a:rPr lang="de-DE" smtClean="0"/>
              <a:pPr/>
              <a:t>8</a:t>
            </a:fld>
            <a:endParaRPr lang="de-DE" dirty="0"/>
          </a:p>
        </p:txBody>
      </p:sp>
      <p:sp>
        <p:nvSpPr>
          <p:cNvPr id="14" name="Textplatzhalter 13"/>
          <p:cNvSpPr>
            <a:spLocks noGrp="1"/>
          </p:cNvSpPr>
          <p:nvPr>
            <p:ph type="body" sz="quarter" idx="13"/>
          </p:nvPr>
        </p:nvSpPr>
        <p:spPr/>
        <p:txBody>
          <a:bodyPr/>
          <a:lstStyle/>
          <a:p>
            <a:r>
              <a:rPr lang="de-DE" sz="2000" b="1" u="sng" smtClean="0"/>
              <a:t>BGH</a:t>
            </a:r>
            <a:r>
              <a:rPr lang="de-DE" sz="2000" smtClean="0"/>
              <a:t>:</a:t>
            </a:r>
          </a:p>
          <a:p>
            <a:pPr marL="361950" lvl="1" indent="-361950">
              <a:buFont typeface="Arial" pitchFamily="34" charset="0"/>
              <a:buChar char="►"/>
            </a:pPr>
            <a:r>
              <a:rPr lang="de-DE" smtClean="0"/>
              <a:t>kein wirksamer Ausschluss der Arglistanfechtung nach Ziffer 13.4 – auch dann nicht, wenn sich die Klausel auf vorvertragliche Täuschung beziehen sollte</a:t>
            </a:r>
          </a:p>
          <a:p>
            <a:pPr marL="361950" lvl="1" indent="-361950">
              <a:buFont typeface="Arial" pitchFamily="34" charset="0"/>
              <a:buChar char="►"/>
            </a:pPr>
            <a:endParaRPr lang="de-DE" smtClean="0"/>
          </a:p>
          <a:p>
            <a:pPr marL="361950" lvl="1" indent="-361950">
              <a:buNone/>
            </a:pPr>
            <a:endParaRPr lang="de-DE" smtClean="0"/>
          </a:p>
          <a:p>
            <a:pPr marL="361950" lvl="1" indent="-361950">
              <a:buFont typeface="Arial" pitchFamily="34" charset="0"/>
              <a:buChar char="►"/>
            </a:pPr>
            <a:r>
              <a:rPr lang="de-DE" smtClean="0"/>
              <a:t>Im Voraus vereinbarter Ausschluss immer dann unwirksam, wenn die Täuschung vom Geschäftspartner selbst oder einer Person verübt wird, die nicht „Dritter“ ist (§ 123 BGB)</a:t>
            </a:r>
          </a:p>
          <a:p>
            <a:pPr marL="361950" lvl="1" indent="-361950">
              <a:buFont typeface="Arial" pitchFamily="34" charset="0"/>
              <a:buChar char="►"/>
            </a:pPr>
            <a:r>
              <a:rPr lang="de-DE" smtClean="0"/>
              <a:t>unerheblich, ob Täuschung durch juristische od. natürliche Person</a:t>
            </a:r>
          </a:p>
          <a:p>
            <a:pPr marL="361950" lvl="1" indent="-361950">
              <a:buFont typeface="Arial" pitchFamily="34" charset="0"/>
              <a:buChar char="►"/>
            </a:pPr>
            <a:r>
              <a:rPr lang="de-DE" smtClean="0"/>
              <a:t>nach § 123 BGB soll der Täuschende keine Vorteile aus Täuschung ziehen können</a:t>
            </a:r>
          </a:p>
          <a:p>
            <a:pPr marL="361950" lvl="1" indent="-361950">
              <a:buFont typeface="Arial" pitchFamily="34" charset="0"/>
              <a:buChar char="►"/>
            </a:pPr>
            <a:endParaRPr lang="de-DE" smtClean="0"/>
          </a:p>
          <a:p>
            <a:pPr marL="361950" lvl="1" indent="-361950">
              <a:buNone/>
            </a:pPr>
            <a:endParaRPr lang="de-DE" smtClean="0"/>
          </a:p>
          <a:p>
            <a:pPr marL="361950" lvl="1" indent="-361950">
              <a:buFont typeface="Arial" pitchFamily="34" charset="0"/>
              <a:buChar char="►"/>
            </a:pPr>
            <a:r>
              <a:rPr lang="de-DE" smtClean="0"/>
              <a:t>Grundsatz gilt auch für das Verhältnis zw. Versicherer – Begünstigtem</a:t>
            </a:r>
          </a:p>
          <a:p>
            <a:pPr marL="361950" lvl="1" indent="-361950">
              <a:buFont typeface="Arial" pitchFamily="34" charset="0"/>
              <a:buChar char="►"/>
            </a:pPr>
            <a:r>
              <a:rPr lang="de-DE" smtClean="0"/>
              <a:t>Schutz liefe leer, wenn „die durch Täuschung geschaffene Verpflichtung gegenüber den Versicherten bestehen bliebe.“ </a:t>
            </a:r>
          </a:p>
          <a:p>
            <a:pPr marL="361950" lvl="1" indent="-361950">
              <a:buFont typeface="Arial" pitchFamily="34" charset="0"/>
              <a:buChar char="►"/>
            </a:pPr>
            <a:r>
              <a:rPr lang="de-DE" smtClean="0"/>
              <a:t>Auch der Begünstigte kann Rechte nur so erwerben, wie sie bestehen (vgl. § 334 BGB)</a:t>
            </a:r>
            <a:endParaRPr lang="de-DE" sz="2000" smtClean="0"/>
          </a:p>
          <a:p>
            <a:endParaRPr lang="de-DE" sz="2000" smtClean="0"/>
          </a:p>
          <a:p>
            <a:r>
              <a:rPr lang="de-DE" sz="2000" smtClean="0"/>
              <a:t>			</a:t>
            </a:r>
          </a:p>
          <a:p>
            <a:endParaRPr lang="de-DE" sz="2000" smtClean="0"/>
          </a:p>
          <a:p>
            <a:r>
              <a:rPr lang="de-DE" sz="2000" smtClean="0"/>
              <a:t>		        			</a:t>
            </a:r>
            <a:endParaRPr lang="de-DE" smtClean="0">
              <a:solidFill>
                <a:schemeClr val="bg1">
                  <a:lumMod val="65000"/>
                </a:schemeClr>
              </a:solidFill>
            </a:endParaRPr>
          </a:p>
          <a:p>
            <a:endParaRPr lang="de-DE" sz="2000" smtClean="0"/>
          </a:p>
          <a:p>
            <a:endParaRPr lang="de-DE" sz="2000" smtClean="0"/>
          </a:p>
          <a:p>
            <a:endParaRPr lang="de-DE" sz="2000" smtClean="0"/>
          </a:p>
          <a:p>
            <a:endParaRPr lang="de-DE" sz="2000" smtClean="0"/>
          </a:p>
          <a:p>
            <a:endParaRPr lang="de-DE" sz="2000"/>
          </a:p>
        </p:txBody>
      </p:sp>
      <p:sp>
        <p:nvSpPr>
          <p:cNvPr id="23" name="Datumsplatzhalter 22"/>
          <p:cNvSpPr>
            <a:spLocks noGrp="1"/>
          </p:cNvSpPr>
          <p:nvPr>
            <p:ph type="dt" sz="half" idx="10"/>
          </p:nvPr>
        </p:nvSpPr>
        <p:spPr/>
        <p:txBody>
          <a:bodyPr/>
          <a:lstStyle/>
          <a:p>
            <a:r>
              <a:rPr lang="de-DE" smtClean="0"/>
              <a:t>TT.MM.JJJJ</a:t>
            </a:r>
            <a:endParaRPr lang="de-DE"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Anfechtungsverzicht unwirksam?</a:t>
            </a:r>
            <a:endParaRPr lang="de-DE"/>
          </a:p>
        </p:txBody>
      </p:sp>
      <p:sp>
        <p:nvSpPr>
          <p:cNvPr id="25" name="Fußzeilenplatzhalter 24"/>
          <p:cNvSpPr>
            <a:spLocks noGrp="1"/>
          </p:cNvSpPr>
          <p:nvPr>
            <p:ph type="ftr" sz="quarter" idx="11"/>
          </p:nvPr>
        </p:nvSpPr>
        <p:spPr/>
        <p:txBody>
          <a:bodyPr/>
          <a:lstStyle/>
          <a:p>
            <a:r>
              <a:rPr lang="de-DE" smtClean="0"/>
              <a:t>Fußzeile</a:t>
            </a:r>
            <a:endParaRPr lang="de-DE"/>
          </a:p>
        </p:txBody>
      </p:sp>
      <p:sp>
        <p:nvSpPr>
          <p:cNvPr id="24" name="Foliennummernplatzhalter 23"/>
          <p:cNvSpPr>
            <a:spLocks noGrp="1"/>
          </p:cNvSpPr>
          <p:nvPr>
            <p:ph type="sldNum" sz="quarter" idx="12"/>
          </p:nvPr>
        </p:nvSpPr>
        <p:spPr/>
        <p:txBody>
          <a:bodyPr/>
          <a:lstStyle/>
          <a:p>
            <a:fld id="{4AF7F0AF-2176-4B95-9BAC-C662B3E15027}" type="slidenum">
              <a:rPr lang="de-DE" smtClean="0"/>
              <a:pPr/>
              <a:t>9</a:t>
            </a:fld>
            <a:endParaRPr lang="de-DE" dirty="0"/>
          </a:p>
        </p:txBody>
      </p:sp>
      <p:sp>
        <p:nvSpPr>
          <p:cNvPr id="14" name="Textplatzhalter 13"/>
          <p:cNvSpPr>
            <a:spLocks noGrp="1"/>
          </p:cNvSpPr>
          <p:nvPr>
            <p:ph type="body" sz="quarter" idx="13"/>
          </p:nvPr>
        </p:nvSpPr>
        <p:spPr/>
        <p:txBody>
          <a:bodyPr/>
          <a:lstStyle/>
          <a:p>
            <a:r>
              <a:rPr lang="de-DE" sz="2000" b="1" u="sng" smtClean="0"/>
              <a:t>BGH</a:t>
            </a:r>
            <a:r>
              <a:rPr lang="de-DE" sz="2000" smtClean="0"/>
              <a:t>:</a:t>
            </a:r>
          </a:p>
          <a:p>
            <a:pPr marL="361950" lvl="1" indent="-361950">
              <a:buNone/>
            </a:pPr>
            <a:endParaRPr lang="de-DE" smtClean="0"/>
          </a:p>
          <a:p>
            <a:pPr marL="361950" lvl="1" indent="-361950">
              <a:buFont typeface="Arial" pitchFamily="34" charset="0"/>
              <a:buChar char="►"/>
            </a:pPr>
            <a:r>
              <a:rPr lang="de-DE" smtClean="0"/>
              <a:t>Versicherungsbestätigungen begründen regelmäßig keine gesonderten/eigenen Rechte (Ausn.: Kfz-Sicherungsschein) – und bedürfen daher nicht der gesonderten Anfechtung</a:t>
            </a:r>
          </a:p>
          <a:p>
            <a:pPr marL="361950" lvl="1" indent="-361950">
              <a:buNone/>
            </a:pPr>
            <a:endParaRPr lang="de-DE" smtClean="0"/>
          </a:p>
          <a:p>
            <a:pPr marL="361950" lvl="1" indent="-361950">
              <a:buFont typeface="Arial" pitchFamily="34" charset="0"/>
              <a:buChar char="►"/>
            </a:pPr>
            <a:r>
              <a:rPr lang="de-DE" smtClean="0"/>
              <a:t>Aufklärungsverpflichtung immer dann, wenn eine solche Mitteilung aufgrund der konkreten Gegebenheiten nach der Verkehrsauffassung erwartet werden darf</a:t>
            </a:r>
          </a:p>
          <a:p>
            <a:pPr marL="361950" lvl="1" indent="-361950">
              <a:buFont typeface="Arial" pitchFamily="34" charset="0"/>
              <a:buChar char="►"/>
            </a:pPr>
            <a:endParaRPr lang="de-DE" smtClean="0"/>
          </a:p>
          <a:p>
            <a:pPr marL="361950" lvl="1" indent="-361950">
              <a:buFont typeface="Arial" pitchFamily="34" charset="0"/>
              <a:buChar char="►"/>
            </a:pPr>
            <a:r>
              <a:rPr lang="de-DE" smtClean="0"/>
              <a:t>Aus strafprozessualem Privileg, sich nicht selbst einer Straftat bezichtigen zu müssen, erwächst kein Recht, sich versicherungsvertragliche Vorteile zu erschleichen (jedenfalls dann, wenn die verschwiegenen Umstände das zu versichernde Risiko betreffen)</a:t>
            </a:r>
          </a:p>
          <a:p>
            <a:pPr marL="361950" lvl="1" indent="-361950">
              <a:buFont typeface="Arial" pitchFamily="34" charset="0"/>
              <a:buChar char="►"/>
            </a:pPr>
            <a:r>
              <a:rPr lang="de-DE" smtClean="0"/>
              <a:t>bei der Versicherung für fremde Rechnung bedarf es keiner gesonderten  Anfechtungs- erklärung ggü. den Versicherten</a:t>
            </a:r>
          </a:p>
          <a:p>
            <a:pPr marL="361950" lvl="1" indent="-361950">
              <a:buFont typeface="Arial" pitchFamily="34" charset="0"/>
              <a:buChar char="►"/>
            </a:pPr>
            <a:r>
              <a:rPr lang="de-DE" smtClean="0"/>
              <a:t>Anfechtungsfrist (1 Jahr, § 124 BGB) beginnt mit positiver Kenntnis der Umstände (Kennenmüssen od. bloßer Verdacht nicht ausreichend)</a:t>
            </a:r>
          </a:p>
          <a:p>
            <a:pPr marL="361950" lvl="1" indent="-361950">
              <a:buFont typeface="Arial" pitchFamily="34" charset="0"/>
              <a:buChar char="►"/>
            </a:pPr>
            <a:endParaRPr lang="de-DE" smtClean="0"/>
          </a:p>
          <a:p>
            <a:pPr marL="361950" lvl="1" indent="-361950">
              <a:buFont typeface="Arial" pitchFamily="34" charset="0"/>
              <a:buChar char="►"/>
            </a:pPr>
            <a:endParaRPr lang="de-DE" sz="2000" smtClean="0"/>
          </a:p>
          <a:p>
            <a:endParaRPr lang="de-DE" sz="2000" smtClean="0"/>
          </a:p>
          <a:p>
            <a:r>
              <a:rPr lang="de-DE" sz="2000" smtClean="0"/>
              <a:t>			</a:t>
            </a:r>
          </a:p>
          <a:p>
            <a:endParaRPr lang="de-DE" sz="2000" smtClean="0"/>
          </a:p>
          <a:p>
            <a:r>
              <a:rPr lang="de-DE" sz="2000" smtClean="0"/>
              <a:t>		        			</a:t>
            </a:r>
            <a:endParaRPr lang="de-DE" smtClean="0">
              <a:solidFill>
                <a:schemeClr val="bg1">
                  <a:lumMod val="65000"/>
                </a:schemeClr>
              </a:solidFill>
            </a:endParaRPr>
          </a:p>
          <a:p>
            <a:endParaRPr lang="de-DE" sz="2000" smtClean="0"/>
          </a:p>
          <a:p>
            <a:endParaRPr lang="de-DE" sz="2000" smtClean="0"/>
          </a:p>
          <a:p>
            <a:endParaRPr lang="de-DE" sz="2000" smtClean="0"/>
          </a:p>
          <a:p>
            <a:endParaRPr lang="de-DE" sz="2000" smtClean="0"/>
          </a:p>
          <a:p>
            <a:endParaRPr lang="de-DE" sz="2000"/>
          </a:p>
        </p:txBody>
      </p:sp>
      <p:sp>
        <p:nvSpPr>
          <p:cNvPr id="23" name="Datumsplatzhalter 22"/>
          <p:cNvSpPr>
            <a:spLocks noGrp="1"/>
          </p:cNvSpPr>
          <p:nvPr>
            <p:ph type="dt" sz="half" idx="10"/>
          </p:nvPr>
        </p:nvSpPr>
        <p:spPr/>
        <p:txBody>
          <a:bodyPr/>
          <a:lstStyle/>
          <a:p>
            <a:r>
              <a:rPr lang="de-DE" smtClean="0"/>
              <a:t>TT.MM.JJJJ</a:t>
            </a:r>
            <a:endParaRPr lang="de-DE"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Anfechtungsverzicht unwirksam?</a:t>
            </a:r>
            <a:endParaRPr lang="de-DE"/>
          </a:p>
        </p:txBody>
      </p:sp>
      <p:sp>
        <p:nvSpPr>
          <p:cNvPr id="25" name="Fußzeilenplatzhalter 24"/>
          <p:cNvSpPr>
            <a:spLocks noGrp="1"/>
          </p:cNvSpPr>
          <p:nvPr>
            <p:ph type="ftr" sz="quarter" idx="11"/>
          </p:nvPr>
        </p:nvSpPr>
        <p:spPr/>
        <p:txBody>
          <a:bodyPr/>
          <a:lstStyle/>
          <a:p>
            <a:r>
              <a:rPr lang="de-DE" smtClean="0"/>
              <a:t>Fußzeile</a:t>
            </a:r>
            <a:endParaRPr lang="de-DE"/>
          </a:p>
        </p:txBody>
      </p:sp>
      <p:sp>
        <p:nvSpPr>
          <p:cNvPr id="24" name="Foliennummernplatzhalter 23"/>
          <p:cNvSpPr>
            <a:spLocks noGrp="1"/>
          </p:cNvSpPr>
          <p:nvPr>
            <p:ph type="sldNum" sz="quarter" idx="12"/>
          </p:nvPr>
        </p:nvSpPr>
        <p:spPr/>
        <p:txBody>
          <a:bodyPr/>
          <a:lstStyle/>
          <a:p>
            <a:fld id="{4AF7F0AF-2176-4B95-9BAC-C662B3E15027}" type="slidenum">
              <a:rPr lang="de-DE" smtClean="0"/>
              <a:pPr/>
              <a:t>10</a:t>
            </a:fld>
            <a:endParaRPr lang="de-DE" dirty="0"/>
          </a:p>
        </p:txBody>
      </p:sp>
      <p:sp>
        <p:nvSpPr>
          <p:cNvPr id="14" name="Textplatzhalter 13"/>
          <p:cNvSpPr>
            <a:spLocks noGrp="1"/>
          </p:cNvSpPr>
          <p:nvPr>
            <p:ph type="body" sz="quarter" idx="13"/>
          </p:nvPr>
        </p:nvSpPr>
        <p:spPr/>
        <p:txBody>
          <a:bodyPr/>
          <a:lstStyle/>
          <a:p>
            <a:r>
              <a:rPr lang="de-DE" sz="2000" b="1" smtClean="0"/>
              <a:t>Reaktionen der D&amp;O-Versicherer:</a:t>
            </a:r>
          </a:p>
          <a:p>
            <a:endParaRPr lang="de-DE" sz="2000" b="1" smtClean="0"/>
          </a:p>
          <a:p>
            <a:endParaRPr lang="de-DE" sz="2000" b="1" smtClean="0"/>
          </a:p>
          <a:p>
            <a:r>
              <a:rPr lang="de-DE" sz="2000" b="1" smtClean="0"/>
              <a:t>Allianz:		„Urteil betrifft die Transportversicherung nicht D&amp;O…“</a:t>
            </a:r>
          </a:p>
          <a:p>
            <a:endParaRPr lang="de-DE" sz="2000" b="1" smtClean="0"/>
          </a:p>
          <a:p>
            <a:r>
              <a:rPr lang="de-DE" sz="2000" b="1" smtClean="0"/>
              <a:t>AGCS:		„Die sauberste Lösung wären individuelle Verträge für 		Manager.“</a:t>
            </a:r>
          </a:p>
          <a:p>
            <a:endParaRPr lang="de-DE" sz="2000" b="1" smtClean="0"/>
          </a:p>
          <a:p>
            <a:r>
              <a:rPr lang="de-DE" sz="2000" b="1" smtClean="0"/>
              <a:t>Zurich:		„Wir fühlen uns an unser Wort gebunden.“</a:t>
            </a:r>
          </a:p>
          <a:p>
            <a:endParaRPr lang="de-DE" sz="2000" b="1" smtClean="0"/>
          </a:p>
          <a:p>
            <a:r>
              <a:rPr lang="de-DE" sz="2000" b="1" smtClean="0"/>
              <a:t>Hendricks:	hat angeblich von 14 Versicherern mit denen er 			kooperiert entsprechende Erklärungen vorliegen…</a:t>
            </a:r>
          </a:p>
          <a:p>
            <a:endParaRPr lang="de-DE" sz="2000" b="1" smtClean="0"/>
          </a:p>
          <a:p>
            <a:r>
              <a:rPr lang="de-DE" sz="2000" b="1" smtClean="0"/>
              <a:t> </a:t>
            </a:r>
          </a:p>
          <a:p>
            <a:endParaRPr lang="de-DE" sz="2000" b="1" smtClean="0"/>
          </a:p>
          <a:p>
            <a:pPr marL="361950" lvl="1" indent="-361950">
              <a:buNone/>
            </a:pPr>
            <a:endParaRPr lang="de-DE" smtClean="0"/>
          </a:p>
          <a:p>
            <a:pPr marL="361950" lvl="1" indent="-361950">
              <a:buFont typeface="Arial" pitchFamily="34" charset="0"/>
              <a:buChar char="►"/>
            </a:pPr>
            <a:endParaRPr lang="de-DE" smtClean="0"/>
          </a:p>
          <a:p>
            <a:pPr marL="361950" lvl="1" indent="-361950">
              <a:buFont typeface="Arial" pitchFamily="34" charset="0"/>
              <a:buChar char="►"/>
            </a:pPr>
            <a:endParaRPr lang="de-DE" sz="2000" smtClean="0"/>
          </a:p>
          <a:p>
            <a:endParaRPr lang="de-DE" sz="2000" smtClean="0"/>
          </a:p>
          <a:p>
            <a:r>
              <a:rPr lang="de-DE" sz="2000" smtClean="0"/>
              <a:t>			</a:t>
            </a:r>
          </a:p>
          <a:p>
            <a:endParaRPr lang="de-DE" sz="2000" smtClean="0"/>
          </a:p>
          <a:p>
            <a:r>
              <a:rPr lang="de-DE" sz="2000" smtClean="0"/>
              <a:t>		        			</a:t>
            </a:r>
            <a:endParaRPr lang="de-DE" smtClean="0">
              <a:solidFill>
                <a:schemeClr val="bg1">
                  <a:lumMod val="65000"/>
                </a:schemeClr>
              </a:solidFill>
            </a:endParaRPr>
          </a:p>
          <a:p>
            <a:endParaRPr lang="de-DE" sz="2000" smtClean="0"/>
          </a:p>
          <a:p>
            <a:endParaRPr lang="de-DE" sz="2000" smtClean="0"/>
          </a:p>
          <a:p>
            <a:endParaRPr lang="de-DE" sz="2000" smtClean="0"/>
          </a:p>
          <a:p>
            <a:endParaRPr lang="de-DE" sz="2000" smtClean="0"/>
          </a:p>
          <a:p>
            <a:endParaRPr lang="de-DE" sz="2000"/>
          </a:p>
        </p:txBody>
      </p:sp>
      <p:sp>
        <p:nvSpPr>
          <p:cNvPr id="23" name="Datumsplatzhalter 22"/>
          <p:cNvSpPr>
            <a:spLocks noGrp="1"/>
          </p:cNvSpPr>
          <p:nvPr>
            <p:ph type="dt" sz="half" idx="10"/>
          </p:nvPr>
        </p:nvSpPr>
        <p:spPr/>
        <p:txBody>
          <a:bodyPr/>
          <a:lstStyle/>
          <a:p>
            <a:r>
              <a:rPr lang="de-DE" smtClean="0"/>
              <a:t>TT.MM.JJJJ</a:t>
            </a:r>
            <a:endParaRPr lang="de-DE"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Anfechtungsverzicht unwirksam?</a:t>
            </a:r>
            <a:endParaRPr lang="de-DE"/>
          </a:p>
        </p:txBody>
      </p:sp>
      <p:sp>
        <p:nvSpPr>
          <p:cNvPr id="25" name="Fußzeilenplatzhalter 24"/>
          <p:cNvSpPr>
            <a:spLocks noGrp="1"/>
          </p:cNvSpPr>
          <p:nvPr>
            <p:ph type="ftr" sz="quarter" idx="11"/>
          </p:nvPr>
        </p:nvSpPr>
        <p:spPr/>
        <p:txBody>
          <a:bodyPr/>
          <a:lstStyle/>
          <a:p>
            <a:r>
              <a:rPr lang="de-DE" smtClean="0"/>
              <a:t>Fußzeile</a:t>
            </a:r>
            <a:endParaRPr lang="de-DE"/>
          </a:p>
        </p:txBody>
      </p:sp>
      <p:sp>
        <p:nvSpPr>
          <p:cNvPr id="24" name="Foliennummernplatzhalter 23"/>
          <p:cNvSpPr>
            <a:spLocks noGrp="1"/>
          </p:cNvSpPr>
          <p:nvPr>
            <p:ph type="sldNum" sz="quarter" idx="12"/>
          </p:nvPr>
        </p:nvSpPr>
        <p:spPr/>
        <p:txBody>
          <a:bodyPr/>
          <a:lstStyle/>
          <a:p>
            <a:fld id="{4AF7F0AF-2176-4B95-9BAC-C662B3E15027}" type="slidenum">
              <a:rPr lang="de-DE" smtClean="0"/>
              <a:pPr/>
              <a:t>11</a:t>
            </a:fld>
            <a:endParaRPr lang="de-DE" dirty="0"/>
          </a:p>
        </p:txBody>
      </p:sp>
      <p:sp>
        <p:nvSpPr>
          <p:cNvPr id="14" name="Textplatzhalter 13"/>
          <p:cNvSpPr>
            <a:spLocks noGrp="1"/>
          </p:cNvSpPr>
          <p:nvPr>
            <p:ph type="body" sz="quarter" idx="13"/>
          </p:nvPr>
        </p:nvSpPr>
        <p:spPr/>
        <p:txBody>
          <a:bodyPr/>
          <a:lstStyle/>
          <a:p>
            <a:r>
              <a:rPr lang="de-DE" sz="2000" b="1" smtClean="0"/>
              <a:t>Und nun…???</a:t>
            </a:r>
            <a:endParaRPr lang="de-DE" smtClean="0"/>
          </a:p>
          <a:p>
            <a:pPr marL="361950" lvl="1" indent="-361950">
              <a:buNone/>
            </a:pPr>
            <a:r>
              <a:rPr lang="de-DE" smtClean="0"/>
              <a:t>Ein Erklärungsversuch:</a:t>
            </a:r>
          </a:p>
          <a:p>
            <a:pPr marL="0" lvl="1" indent="0">
              <a:buNone/>
            </a:pPr>
            <a:r>
              <a:rPr lang="de-DE" b="1" smtClean="0"/>
              <a:t>BGH-Urteil unschädlich, weil in der D&amp;O-Versicherung/ULLA andere Situation:</a:t>
            </a:r>
          </a:p>
          <a:p>
            <a:pPr marL="0" lvl="1" indent="0">
              <a:buNone/>
            </a:pPr>
            <a:endParaRPr lang="de-DE" smtClean="0"/>
          </a:p>
          <a:p>
            <a:pPr marL="0" lvl="1" indent="0">
              <a:buFont typeface="Wingdings" pitchFamily="2" charset="2"/>
              <a:buChar char="Ø"/>
              <a:tabLst>
                <a:tab pos="361950" algn="l"/>
              </a:tabLst>
            </a:pPr>
            <a:r>
              <a:rPr lang="de-DE" smtClean="0"/>
              <a:t> Täuschung führt nicht per se zur Leistung in Form der Zahlung (Haftpflichtvers.!)</a:t>
            </a:r>
          </a:p>
          <a:p>
            <a:pPr marL="0" lvl="1" indent="0">
              <a:buNone/>
              <a:tabLst>
                <a:tab pos="361950" algn="l"/>
              </a:tabLst>
            </a:pPr>
            <a:endParaRPr lang="de-DE" smtClean="0"/>
          </a:p>
          <a:p>
            <a:pPr marL="0" lvl="1" indent="0">
              <a:buFont typeface="Wingdings" pitchFamily="2" charset="2"/>
              <a:buChar char="Ø"/>
            </a:pPr>
            <a:r>
              <a:rPr lang="de-DE" smtClean="0"/>
              <a:t> Täuschung bleibt nicht sanktionslos (Ziffer 11.1 c))</a:t>
            </a:r>
          </a:p>
          <a:p>
            <a:pPr marL="0" lvl="1" indent="0">
              <a:buNone/>
            </a:pPr>
            <a:endParaRPr lang="de-DE" smtClean="0"/>
          </a:p>
          <a:p>
            <a:pPr marL="0" lvl="1" indent="0">
              <a:buFont typeface="Wingdings" pitchFamily="2" charset="2"/>
              <a:buChar char="Ø"/>
              <a:tabLst>
                <a:tab pos="268288" algn="l"/>
              </a:tabLst>
            </a:pPr>
            <a:r>
              <a:rPr lang="de-DE" smtClean="0"/>
              <a:t> Sofern gerade diejenigen Umstände den Versicherungsfall auslösen, die Gegenstand der  	Täuschung waren, wird gutgläubigen VP`en regelmäßig nur vorübergehend Abwehrschutz 	zu gewähren sein (mit entspr. Kostenerstattungsanspr. ggü. klagender Partei)</a:t>
            </a:r>
          </a:p>
          <a:p>
            <a:pPr marL="0" lvl="1" indent="0">
              <a:buNone/>
              <a:tabLst>
                <a:tab pos="268288" algn="l"/>
              </a:tabLst>
            </a:pPr>
            <a:r>
              <a:rPr lang="de-DE" smtClean="0"/>
              <a:t>  </a:t>
            </a:r>
          </a:p>
          <a:p>
            <a:pPr marL="0" lvl="1" indent="0">
              <a:buFont typeface="Wingdings" pitchFamily="2" charset="2"/>
              <a:buChar char="Ø"/>
              <a:tabLst>
                <a:tab pos="268288" algn="l"/>
              </a:tabLst>
            </a:pPr>
            <a:r>
              <a:rPr lang="de-DE" smtClean="0"/>
              <a:t> Sofern Versicherer (ggü. gutgläubigen VP`en) leistet, besteht – jedenfalls in Höhe der 	Haftungsanteile im Innenverhältnis - ein Regressanspruch ggü. dem Täuschenden 	(wodurch gerade dokumentiert würde, dass sich der Versicherer nicht seiner 	wirtschaftlichen Optionen begibt)</a:t>
            </a:r>
          </a:p>
          <a:p>
            <a:endParaRPr lang="de-DE" sz="2000" smtClean="0"/>
          </a:p>
          <a:p>
            <a:r>
              <a:rPr lang="de-DE" sz="2000" smtClean="0"/>
              <a:t>			</a:t>
            </a:r>
          </a:p>
          <a:p>
            <a:endParaRPr lang="de-DE" sz="2000" smtClean="0"/>
          </a:p>
          <a:p>
            <a:r>
              <a:rPr lang="de-DE" sz="2000" smtClean="0"/>
              <a:t>		        			</a:t>
            </a:r>
            <a:endParaRPr lang="de-DE" smtClean="0">
              <a:solidFill>
                <a:schemeClr val="bg1">
                  <a:lumMod val="65000"/>
                </a:schemeClr>
              </a:solidFill>
            </a:endParaRPr>
          </a:p>
          <a:p>
            <a:endParaRPr lang="de-DE" sz="2000" smtClean="0"/>
          </a:p>
          <a:p>
            <a:endParaRPr lang="de-DE" sz="2000" smtClean="0"/>
          </a:p>
          <a:p>
            <a:endParaRPr lang="de-DE" sz="2000" smtClean="0"/>
          </a:p>
          <a:p>
            <a:endParaRPr lang="de-DE" sz="2000" smtClean="0"/>
          </a:p>
          <a:p>
            <a:endParaRPr lang="de-DE" sz="2000"/>
          </a:p>
        </p:txBody>
      </p:sp>
      <p:sp>
        <p:nvSpPr>
          <p:cNvPr id="23" name="Datumsplatzhalter 22"/>
          <p:cNvSpPr>
            <a:spLocks noGrp="1"/>
          </p:cNvSpPr>
          <p:nvPr>
            <p:ph type="dt" sz="half" idx="10"/>
          </p:nvPr>
        </p:nvSpPr>
        <p:spPr/>
        <p:txBody>
          <a:bodyPr/>
          <a:lstStyle/>
          <a:p>
            <a:r>
              <a:rPr lang="de-DE" smtClean="0"/>
              <a:t>TT.MM.JJJJ</a:t>
            </a:r>
            <a:endParaRPr lang="de-DE"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p:txBody>
          <a:bodyPr/>
          <a:lstStyle/>
          <a:p>
            <a:r>
              <a:rPr lang="de-DE" smtClean="0"/>
              <a:t>Backup</a:t>
            </a:r>
            <a:endParaRPr lang="de-DE"/>
          </a:p>
        </p:txBody>
      </p:sp>
      <p:sp>
        <p:nvSpPr>
          <p:cNvPr id="25" name="Fußzeilenplatzhalter 24"/>
          <p:cNvSpPr>
            <a:spLocks noGrp="1"/>
          </p:cNvSpPr>
          <p:nvPr>
            <p:ph type="ftr" sz="quarter" idx="11"/>
          </p:nvPr>
        </p:nvSpPr>
        <p:spPr/>
        <p:txBody>
          <a:bodyPr/>
          <a:lstStyle/>
          <a:p>
            <a:r>
              <a:rPr lang="de-DE" smtClean="0"/>
              <a:t>Fußzeile</a:t>
            </a:r>
            <a:endParaRPr lang="de-DE"/>
          </a:p>
        </p:txBody>
      </p:sp>
      <p:sp>
        <p:nvSpPr>
          <p:cNvPr id="24" name="Foliennummernplatzhalter 23"/>
          <p:cNvSpPr>
            <a:spLocks noGrp="1"/>
          </p:cNvSpPr>
          <p:nvPr>
            <p:ph type="sldNum" sz="quarter" idx="12"/>
          </p:nvPr>
        </p:nvSpPr>
        <p:spPr/>
        <p:txBody>
          <a:bodyPr/>
          <a:lstStyle/>
          <a:p>
            <a:fld id="{4AF7F0AF-2176-4B95-9BAC-C662B3E15027}" type="slidenum">
              <a:rPr lang="de-DE" smtClean="0"/>
              <a:pPr/>
              <a:t>12</a:t>
            </a:fld>
            <a:endParaRPr lang="de-DE" dirty="0"/>
          </a:p>
        </p:txBody>
      </p:sp>
      <p:sp>
        <p:nvSpPr>
          <p:cNvPr id="14" name="Textplatzhalter 13"/>
          <p:cNvSpPr>
            <a:spLocks noGrp="1"/>
          </p:cNvSpPr>
          <p:nvPr>
            <p:ph type="body" sz="quarter" idx="13"/>
          </p:nvPr>
        </p:nvSpPr>
        <p:spPr/>
        <p:txBody>
          <a:bodyPr/>
          <a:lstStyle/>
          <a:p>
            <a:r>
              <a:rPr lang="de-DE" b="1" u="sng" smtClean="0"/>
              <a:t>§ 123 BGB</a:t>
            </a:r>
            <a:r>
              <a:rPr lang="de-DE" smtClean="0"/>
              <a:t>:</a:t>
            </a:r>
          </a:p>
          <a:p>
            <a:r>
              <a:rPr lang="de-DE" smtClean="0"/>
              <a:t>(1) Wer zur Abgabe einer Willenserklärung durch arglistige Täuschung oder widerrechtlich durch Drohung bestimmt worden ist, kann die Erklärung anfechten.</a:t>
            </a:r>
          </a:p>
          <a:p>
            <a:r>
              <a:rPr lang="de-DE" smtClean="0"/>
              <a:t>(2) Hat ein Dritter die Täuschung verübt, so ist eine Erklärung, die einem anderen gegenüber abzugeben war, nur dann anfechtbar, wenn dieser die Täuschung kannte oder kennen musste. Soweit ein anderer als derjenige, welchem gegenüber die Erklärung abzugeben war, aus der Erklärung unmittelbar ein Recht erworben hat, ist die Erklärung ihm gegenüber anfechtbar, wenn er die Täuschung kannte oder kennen musste.</a:t>
            </a:r>
          </a:p>
          <a:p>
            <a:endParaRPr lang="de-DE" smtClean="0"/>
          </a:p>
          <a:p>
            <a:r>
              <a:rPr lang="de-DE" b="1" u="sng" smtClean="0"/>
              <a:t>§ 334 BGB:</a:t>
            </a:r>
          </a:p>
          <a:p>
            <a:pPr marL="361950" lvl="1" indent="-361950">
              <a:buNone/>
            </a:pPr>
            <a:r>
              <a:rPr lang="de-DE" smtClean="0"/>
              <a:t>Einwendungen aus dem Vertrag stehen dem Versprechenden auch gegenüber dem Dritten zu.</a:t>
            </a:r>
          </a:p>
          <a:p>
            <a:pPr marL="361950" lvl="1" indent="-361950">
              <a:buNone/>
            </a:pPr>
            <a:endParaRPr lang="de-DE" smtClean="0"/>
          </a:p>
          <a:p>
            <a:endParaRPr lang="de-DE" sz="2000" smtClean="0"/>
          </a:p>
          <a:p>
            <a:r>
              <a:rPr lang="de-DE" sz="2000" smtClean="0"/>
              <a:t>			</a:t>
            </a:r>
          </a:p>
          <a:p>
            <a:endParaRPr lang="de-DE" sz="2000" smtClean="0"/>
          </a:p>
          <a:p>
            <a:r>
              <a:rPr lang="de-DE" sz="2000" smtClean="0"/>
              <a:t>		        			</a:t>
            </a:r>
            <a:endParaRPr lang="de-DE" smtClean="0">
              <a:solidFill>
                <a:schemeClr val="bg1">
                  <a:lumMod val="65000"/>
                </a:schemeClr>
              </a:solidFill>
            </a:endParaRPr>
          </a:p>
          <a:p>
            <a:endParaRPr lang="de-DE" sz="2000" smtClean="0"/>
          </a:p>
          <a:p>
            <a:endParaRPr lang="de-DE" sz="2000" smtClean="0"/>
          </a:p>
          <a:p>
            <a:endParaRPr lang="de-DE" sz="2000" smtClean="0"/>
          </a:p>
          <a:p>
            <a:endParaRPr lang="de-DE" sz="2000" smtClean="0"/>
          </a:p>
          <a:p>
            <a:endParaRPr lang="de-DE" sz="2000"/>
          </a:p>
        </p:txBody>
      </p:sp>
      <p:sp>
        <p:nvSpPr>
          <p:cNvPr id="23" name="Datumsplatzhalter 22"/>
          <p:cNvSpPr>
            <a:spLocks noGrp="1"/>
          </p:cNvSpPr>
          <p:nvPr>
            <p:ph type="dt" sz="half" idx="10"/>
          </p:nvPr>
        </p:nvSpPr>
        <p:spPr/>
        <p:txBody>
          <a:bodyPr/>
          <a:lstStyle/>
          <a:p>
            <a:r>
              <a:rPr lang="de-DE" smtClean="0"/>
              <a:t>TT.MM.JJJJ</a:t>
            </a:r>
            <a:endParaRPr lang="de-DE"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RuV - blau-modern 1">
      <a:dk1>
        <a:srgbClr val="00294D"/>
      </a:dk1>
      <a:lt1>
        <a:srgbClr val="FFFFFF"/>
      </a:lt1>
      <a:dk2>
        <a:srgbClr val="00294D"/>
      </a:dk2>
      <a:lt2>
        <a:srgbClr val="FFFFFF"/>
      </a:lt2>
      <a:accent1>
        <a:srgbClr val="00294D"/>
      </a:accent1>
      <a:accent2>
        <a:srgbClr val="5897C8"/>
      </a:accent2>
      <a:accent3>
        <a:srgbClr val="A4C4E2"/>
      </a:accent3>
      <a:accent4>
        <a:srgbClr val="D6E2F4"/>
      </a:accent4>
      <a:accent5>
        <a:srgbClr val="26478A"/>
      </a:accent5>
      <a:accent6>
        <a:srgbClr val="5897C8"/>
      </a:accent6>
      <a:hlink>
        <a:srgbClr val="26478A"/>
      </a:hlink>
      <a:folHlink>
        <a:srgbClr val="A4C4E2"/>
      </a:folHlink>
    </a:clrScheme>
    <a:fontScheme name="RuV-Standardschrift">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D6E2F4"/>
        </a:solidFill>
        <a:ln>
          <a:solidFill>
            <a:srgbClr val="D6E2F4"/>
          </a:solidFill>
        </a:ln>
      </a:spPr>
      <a:bodyPr lIns="0" tIns="0" rIns="0" bIns="0" rtlCol="0" anchor="ctr"/>
      <a:lstStyle>
        <a:defPPr algn="ctr">
          <a:defRPr sz="160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marL="0" marR="0" indent="0" algn="l" defTabSz="914400" rtl="0" eaLnBrk="0" fontAlgn="base" latinLnBrk="0" hangingPunct="0">
          <a:lnSpc>
            <a:spcPct val="100000"/>
          </a:lnSpc>
          <a:spcBef>
            <a:spcPts val="300"/>
          </a:spcBef>
          <a:spcAft>
            <a:spcPct val="0"/>
          </a:spcAft>
          <a:buClr>
            <a:srgbClr val="FF6600"/>
          </a:buClr>
          <a:buSzPct val="120000"/>
          <a:buFont typeface="Arial" pitchFamily="34" charset="0"/>
          <a:buNone/>
          <a:tabLst/>
          <a:defRPr sz="1600" dirty="0" smtClean="0"/>
        </a:defPPr>
      </a:lstStyle>
    </a:txDef>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0</TotalTime>
  <Words>616</Words>
  <Application>Microsoft Office PowerPoint</Application>
  <PresentationFormat>Bildschirmpräsentation (4:3)</PresentationFormat>
  <Paragraphs>239</Paragraphs>
  <Slides>13</Slides>
  <Notes>0</Notes>
  <HiddenSlides>0</HiddenSlides>
  <MMClips>0</MMClips>
  <ScaleCrop>false</ScaleCrop>
  <HeadingPairs>
    <vt:vector size="4" baseType="variant">
      <vt:variant>
        <vt:lpstr>Design</vt:lpstr>
      </vt:variant>
      <vt:variant>
        <vt:i4>1</vt:i4>
      </vt:variant>
      <vt:variant>
        <vt:lpstr>Folientitel</vt:lpstr>
      </vt:variant>
      <vt:variant>
        <vt:i4>13</vt:i4>
      </vt:variant>
    </vt:vector>
  </HeadingPairs>
  <TitlesOfParts>
    <vt:vector size="14" baseType="lpstr">
      <vt:lpstr>Blank</vt:lpstr>
      <vt:lpstr>D&amp;O – Anfechtungsverzicht </vt:lpstr>
      <vt:lpstr>Anfechtungsverzicht unwirksam?</vt:lpstr>
      <vt:lpstr>Anfechtungsverzicht unwirksam?</vt:lpstr>
      <vt:lpstr>Anfechtungsverzicht unwirksam?</vt:lpstr>
      <vt:lpstr>Anfechtungsverzicht unwirksam?</vt:lpstr>
      <vt:lpstr>Anfechtungsverzicht unwirksam?</vt:lpstr>
      <vt:lpstr>Anfechtungsverzicht unwirksam?</vt:lpstr>
      <vt:lpstr>Anfechtungsverzicht unwirksam?</vt:lpstr>
      <vt:lpstr>Anfechtungsverzicht unwirksam?</vt:lpstr>
      <vt:lpstr>Anfechtungsverzicht unwirksam?</vt:lpstr>
      <vt:lpstr>Anfechtungsverzicht unwirksam?</vt:lpstr>
      <vt:lpstr>Anfechtungsverzicht unwirksam?</vt:lpstr>
      <vt:lpstr>Backup</vt:lpstr>
    </vt:vector>
  </TitlesOfParts>
  <Company>R+V Versicherung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D&amp;O – Anfechtungsverzicht</dc:title>
  <dc:creator>xv17891</dc:creator>
  <cp:lastModifiedBy>xv17891</cp:lastModifiedBy>
  <cp:revision>24</cp:revision>
  <dcterms:created xsi:type="dcterms:W3CDTF">2012-05-21T04:32:57Z</dcterms:created>
  <dcterms:modified xsi:type="dcterms:W3CDTF">2012-08-30T13:01:22Z</dcterms:modified>
</cp:coreProperties>
</file>